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93" r:id="rId3"/>
    <p:sldId id="272" r:id="rId4"/>
    <p:sldId id="259" r:id="rId5"/>
    <p:sldId id="294" r:id="rId6"/>
    <p:sldId id="301" r:id="rId7"/>
    <p:sldId id="278" r:id="rId8"/>
    <p:sldId id="262" r:id="rId9"/>
    <p:sldId id="296" r:id="rId10"/>
    <p:sldId id="261" r:id="rId11"/>
    <p:sldId id="302" r:id="rId12"/>
    <p:sldId id="266" r:id="rId13"/>
    <p:sldId id="297" r:id="rId14"/>
    <p:sldId id="299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39D294-F75A-C6CC-1108-668D9943DB62}" name="Sakshi Kadam" initials="SK" userId="0fc59664d8d8cb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64638"/>
    <a:srgbClr val="D1D8B7"/>
    <a:srgbClr val="A09D79"/>
    <a:srgbClr val="AD5C4D"/>
    <a:srgbClr val="543E35"/>
    <a:srgbClr val="637700"/>
    <a:srgbClr val="FFF4ED"/>
    <a:srgbClr val="5E6A76"/>
    <a:srgbClr val="F8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DDCDA-BCA1-48BD-A42E-554E7FAA9B7D}" v="1146" dt="2023-07-05T18:48:28.222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6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79BB6-B013-4B1B-8C33-3C19B7245A5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AFACDB-1E73-4F58-A940-613592F4C1DE}">
      <dgm:prSet phldr="0"/>
      <dgm:spPr/>
      <dgm:t>
        <a:bodyPr/>
        <a:lstStyle/>
        <a:p>
          <a:pPr algn="l" rtl="0"/>
          <a:r>
            <a:rPr lang="en-US" dirty="0"/>
            <a:t>Install package </a:t>
          </a:r>
        </a:p>
      </dgm:t>
    </dgm:pt>
    <dgm:pt modelId="{23E484D5-8788-4A77-BECC-E54FBB89BFD5}" type="parTrans" cxnId="{157E824F-CF34-4187-B8BF-05907282AC3E}">
      <dgm:prSet/>
      <dgm:spPr/>
      <dgm:t>
        <a:bodyPr/>
        <a:lstStyle/>
        <a:p>
          <a:endParaRPr lang="en-IN"/>
        </a:p>
      </dgm:t>
    </dgm:pt>
    <dgm:pt modelId="{C3975E3C-749D-4E10-A549-73B9E8C78071}" type="sibTrans" cxnId="{157E824F-CF34-4187-B8BF-05907282AC3E}">
      <dgm:prSet/>
      <dgm:spPr/>
      <dgm:t>
        <a:bodyPr/>
        <a:lstStyle/>
        <a:p>
          <a:endParaRPr lang="en-IN"/>
        </a:p>
      </dgm:t>
    </dgm:pt>
    <dgm:pt modelId="{4215F520-ABC1-4ADF-9EC3-F7EE9082BBB9}">
      <dgm:prSet phldr="0"/>
      <dgm:spPr/>
      <dgm:t>
        <a:bodyPr/>
        <a:lstStyle/>
        <a:p>
          <a:pPr algn="l"/>
          <a:r>
            <a:rPr lang="en-US"/>
            <a:t>Add Resources</a:t>
          </a:r>
        </a:p>
      </dgm:t>
    </dgm:pt>
    <dgm:pt modelId="{D0382A88-C03B-4AD0-A7D8-325059983BFC}" type="parTrans" cxnId="{ABC62AA0-47F5-411A-A78E-8B491AD9271C}">
      <dgm:prSet/>
      <dgm:spPr/>
      <dgm:t>
        <a:bodyPr/>
        <a:lstStyle/>
        <a:p>
          <a:endParaRPr lang="en-IN"/>
        </a:p>
      </dgm:t>
    </dgm:pt>
    <dgm:pt modelId="{1700D2D3-8D99-4072-B78D-F9BC3DF70AD2}" type="sibTrans" cxnId="{ABC62AA0-47F5-411A-A78E-8B491AD9271C}">
      <dgm:prSet/>
      <dgm:spPr/>
      <dgm:t>
        <a:bodyPr/>
        <a:lstStyle/>
        <a:p>
          <a:endParaRPr lang="en-IN"/>
        </a:p>
      </dgm:t>
    </dgm:pt>
    <dgm:pt modelId="{D635880A-C9B2-4134-9325-02C72C04E20E}">
      <dgm:prSet phldr="0"/>
      <dgm:spPr/>
      <dgm:t>
        <a:bodyPr/>
        <a:lstStyle/>
        <a:p>
          <a:pPr algn="l" rtl="0"/>
          <a:r>
            <a:rPr lang="en-US" dirty="0"/>
            <a:t>Import Input Video/ webcam</a:t>
          </a:r>
          <a:r>
            <a:rPr lang="en-US" dirty="0">
              <a:latin typeface="Sagona Book"/>
            </a:rPr>
            <a:t> </a:t>
          </a:r>
          <a:endParaRPr lang="en-US" dirty="0"/>
        </a:p>
      </dgm:t>
    </dgm:pt>
    <dgm:pt modelId="{3C889646-13F3-423E-8992-6B2AD984B6DC}" type="parTrans" cxnId="{2DE7ADC5-21A4-4F51-A297-C23D54A9DA6B}">
      <dgm:prSet/>
      <dgm:spPr/>
      <dgm:t>
        <a:bodyPr/>
        <a:lstStyle/>
        <a:p>
          <a:endParaRPr lang="en-IN"/>
        </a:p>
      </dgm:t>
    </dgm:pt>
    <dgm:pt modelId="{232BEBDD-7FDC-42A4-839C-D88E6C60BC5A}" type="sibTrans" cxnId="{2DE7ADC5-21A4-4F51-A297-C23D54A9DA6B}">
      <dgm:prSet/>
      <dgm:spPr/>
      <dgm:t>
        <a:bodyPr/>
        <a:lstStyle/>
        <a:p>
          <a:endParaRPr lang="en-IN"/>
        </a:p>
      </dgm:t>
    </dgm:pt>
    <dgm:pt modelId="{79DCF897-8CCA-4E4A-843C-772906F93DB7}">
      <dgm:prSet phldr="0"/>
      <dgm:spPr/>
      <dgm:t>
        <a:bodyPr/>
        <a:lstStyle/>
        <a:p>
          <a:pPr algn="l"/>
          <a:r>
            <a:rPr lang="en-US" dirty="0"/>
            <a:t>Pose Detection module</a:t>
          </a:r>
        </a:p>
      </dgm:t>
    </dgm:pt>
    <dgm:pt modelId="{F266E365-5A96-4CC1-8B84-49C4BA8BF150}" type="parTrans" cxnId="{3EB944FF-5D8C-4F6A-8C87-0938596AEB13}">
      <dgm:prSet/>
      <dgm:spPr/>
      <dgm:t>
        <a:bodyPr/>
        <a:lstStyle/>
        <a:p>
          <a:endParaRPr lang="en-IN"/>
        </a:p>
      </dgm:t>
    </dgm:pt>
    <dgm:pt modelId="{32F0A034-AF49-4863-8B05-617CDADCF7C6}" type="sibTrans" cxnId="{3EB944FF-5D8C-4F6A-8C87-0938596AEB13}">
      <dgm:prSet/>
      <dgm:spPr/>
      <dgm:t>
        <a:bodyPr/>
        <a:lstStyle/>
        <a:p>
          <a:endParaRPr lang="en-IN"/>
        </a:p>
      </dgm:t>
    </dgm:pt>
    <dgm:pt modelId="{32429642-12A6-4E1F-B86E-CE14CE4D2876}">
      <dgm:prSet phldr="0"/>
      <dgm:spPr/>
      <dgm:t>
        <a:bodyPr/>
        <a:lstStyle/>
        <a:p>
          <a:pPr algn="l" rtl="0"/>
          <a:r>
            <a:rPr lang="en-US">
              <a:latin typeface="Times New Roman"/>
              <a:cs typeface="Times New Roman"/>
            </a:rPr>
            <a:t> fix the position according to scale of overlapped shirt</a:t>
          </a:r>
          <a:endParaRPr lang="en-US">
            <a:latin typeface="Sagona Book"/>
          </a:endParaRPr>
        </a:p>
      </dgm:t>
    </dgm:pt>
    <dgm:pt modelId="{73391E29-5CDE-43F4-9A5F-F847D8CE7D56}" type="parTrans" cxnId="{278FBB73-B0B8-4AB5-BB82-A258225EBCEA}">
      <dgm:prSet/>
      <dgm:spPr/>
      <dgm:t>
        <a:bodyPr/>
        <a:lstStyle/>
        <a:p>
          <a:endParaRPr lang="en-IN"/>
        </a:p>
      </dgm:t>
    </dgm:pt>
    <dgm:pt modelId="{D08AE063-2037-4B06-B8FB-28D9F4C0877D}" type="sibTrans" cxnId="{278FBB73-B0B8-4AB5-BB82-A258225EBCEA}">
      <dgm:prSet/>
      <dgm:spPr/>
      <dgm:t>
        <a:bodyPr/>
        <a:lstStyle/>
        <a:p>
          <a:endParaRPr lang="en-IN"/>
        </a:p>
      </dgm:t>
    </dgm:pt>
    <dgm:pt modelId="{5AE3C3ED-3B33-4DED-BE79-CC0748F944BF}">
      <dgm:prSet phldr="0"/>
      <dgm:spPr/>
      <dgm:t>
        <a:bodyPr/>
        <a:lstStyle/>
        <a:p>
          <a:pPr algn="l" rtl="0"/>
          <a:r>
            <a:rPr lang="en-US" dirty="0">
              <a:latin typeface="Sagona Book"/>
            </a:rPr>
            <a:t>Scaling</a:t>
          </a:r>
        </a:p>
      </dgm:t>
    </dgm:pt>
    <dgm:pt modelId="{D991AC54-8369-4DB5-B8EA-2654D2060E56}" type="parTrans" cxnId="{D1453313-4960-4B9D-A632-E98414CA4E13}">
      <dgm:prSet/>
      <dgm:spPr/>
      <dgm:t>
        <a:bodyPr/>
        <a:lstStyle/>
        <a:p>
          <a:endParaRPr lang="en-IN"/>
        </a:p>
      </dgm:t>
    </dgm:pt>
    <dgm:pt modelId="{315961C4-9C96-4842-AA8A-B91BA1B8FA16}" type="sibTrans" cxnId="{D1453313-4960-4B9D-A632-E98414CA4E13}">
      <dgm:prSet/>
      <dgm:spPr/>
      <dgm:t>
        <a:bodyPr/>
        <a:lstStyle/>
        <a:p>
          <a:endParaRPr lang="en-IN"/>
        </a:p>
      </dgm:t>
    </dgm:pt>
    <dgm:pt modelId="{725EB520-DF51-4168-AABB-C1C2747A386A}" type="pres">
      <dgm:prSet presAssocID="{5E879BB6-B013-4B1B-8C33-3C19B7245A56}" presName="diagram" presStyleCnt="0">
        <dgm:presLayoutVars>
          <dgm:dir/>
          <dgm:resizeHandles val="exact"/>
        </dgm:presLayoutVars>
      </dgm:prSet>
      <dgm:spPr/>
    </dgm:pt>
    <dgm:pt modelId="{39029F7F-65EF-4BCB-B4FB-6AAC96D4C043}" type="pres">
      <dgm:prSet presAssocID="{A9AFACDB-1E73-4F58-A940-613592F4C1DE}" presName="node" presStyleLbl="node1" presStyleIdx="0" presStyleCnt="6">
        <dgm:presLayoutVars>
          <dgm:bulletEnabled val="1"/>
        </dgm:presLayoutVars>
      </dgm:prSet>
      <dgm:spPr/>
    </dgm:pt>
    <dgm:pt modelId="{4F0A4A79-AAA0-4947-A909-D9E3013CC48B}" type="pres">
      <dgm:prSet presAssocID="{C3975E3C-749D-4E10-A549-73B9E8C78071}" presName="sibTrans" presStyleCnt="0"/>
      <dgm:spPr/>
    </dgm:pt>
    <dgm:pt modelId="{E040A1AE-9665-4649-A0C2-9FB4414DD4C1}" type="pres">
      <dgm:prSet presAssocID="{4215F520-ABC1-4ADF-9EC3-F7EE9082BBB9}" presName="node" presStyleLbl="node1" presStyleIdx="1" presStyleCnt="6">
        <dgm:presLayoutVars>
          <dgm:bulletEnabled val="1"/>
        </dgm:presLayoutVars>
      </dgm:prSet>
      <dgm:spPr/>
    </dgm:pt>
    <dgm:pt modelId="{B5D4A778-272C-4ED6-A4E2-2C568F95D9D3}" type="pres">
      <dgm:prSet presAssocID="{1700D2D3-8D99-4072-B78D-F9BC3DF70AD2}" presName="sibTrans" presStyleCnt="0"/>
      <dgm:spPr/>
    </dgm:pt>
    <dgm:pt modelId="{9F6F8D83-8432-4997-A0D7-E34CC354119D}" type="pres">
      <dgm:prSet presAssocID="{D635880A-C9B2-4134-9325-02C72C04E20E}" presName="node" presStyleLbl="node1" presStyleIdx="2" presStyleCnt="6">
        <dgm:presLayoutVars>
          <dgm:bulletEnabled val="1"/>
        </dgm:presLayoutVars>
      </dgm:prSet>
      <dgm:spPr/>
    </dgm:pt>
    <dgm:pt modelId="{54CFB9C6-1847-4129-AF50-C34148E682B2}" type="pres">
      <dgm:prSet presAssocID="{232BEBDD-7FDC-42A4-839C-D88E6C60BC5A}" presName="sibTrans" presStyleCnt="0"/>
      <dgm:spPr/>
    </dgm:pt>
    <dgm:pt modelId="{B0368AB6-9419-47C1-8B94-409498019C9D}" type="pres">
      <dgm:prSet presAssocID="{79DCF897-8CCA-4E4A-843C-772906F93DB7}" presName="node" presStyleLbl="node1" presStyleIdx="3" presStyleCnt="6">
        <dgm:presLayoutVars>
          <dgm:bulletEnabled val="1"/>
        </dgm:presLayoutVars>
      </dgm:prSet>
      <dgm:spPr/>
    </dgm:pt>
    <dgm:pt modelId="{EE7142E8-2634-48E0-AA0E-5CA548A98E73}" type="pres">
      <dgm:prSet presAssocID="{32F0A034-AF49-4863-8B05-617CDADCF7C6}" presName="sibTrans" presStyleCnt="0"/>
      <dgm:spPr/>
    </dgm:pt>
    <dgm:pt modelId="{B64C3DC0-03AC-48E6-94F9-42EB3D52574A}" type="pres">
      <dgm:prSet presAssocID="{5AE3C3ED-3B33-4DED-BE79-CC0748F944BF}" presName="node" presStyleLbl="node1" presStyleIdx="4" presStyleCnt="6">
        <dgm:presLayoutVars>
          <dgm:bulletEnabled val="1"/>
        </dgm:presLayoutVars>
      </dgm:prSet>
      <dgm:spPr/>
    </dgm:pt>
    <dgm:pt modelId="{9BF24423-6B6B-4D89-8E4E-7E2BC4DF8303}" type="pres">
      <dgm:prSet presAssocID="{315961C4-9C96-4842-AA8A-B91BA1B8FA16}" presName="sibTrans" presStyleCnt="0"/>
      <dgm:spPr/>
    </dgm:pt>
    <dgm:pt modelId="{8AECC161-3D8C-413C-BC1E-F8C1143C8020}" type="pres">
      <dgm:prSet presAssocID="{32429642-12A6-4E1F-B86E-CE14CE4D2876}" presName="node" presStyleLbl="node1" presStyleIdx="5" presStyleCnt="6">
        <dgm:presLayoutVars>
          <dgm:bulletEnabled val="1"/>
        </dgm:presLayoutVars>
      </dgm:prSet>
      <dgm:spPr/>
    </dgm:pt>
  </dgm:ptLst>
  <dgm:cxnLst>
    <dgm:cxn modelId="{11CEF906-6404-49BC-A0AA-ACC972E7EB4A}" type="presOf" srcId="{32429642-12A6-4E1F-B86E-CE14CE4D2876}" destId="{8AECC161-3D8C-413C-BC1E-F8C1143C8020}" srcOrd="0" destOrd="0" presId="urn:microsoft.com/office/officeart/2005/8/layout/default"/>
    <dgm:cxn modelId="{EC12EE0C-E8E2-40CA-AE3A-6DACB4F4F980}" type="presOf" srcId="{5AE3C3ED-3B33-4DED-BE79-CC0748F944BF}" destId="{B64C3DC0-03AC-48E6-94F9-42EB3D52574A}" srcOrd="0" destOrd="0" presId="urn:microsoft.com/office/officeart/2005/8/layout/default"/>
    <dgm:cxn modelId="{D1453313-4960-4B9D-A632-E98414CA4E13}" srcId="{5E879BB6-B013-4B1B-8C33-3C19B7245A56}" destId="{5AE3C3ED-3B33-4DED-BE79-CC0748F944BF}" srcOrd="4" destOrd="0" parTransId="{D991AC54-8369-4DB5-B8EA-2654D2060E56}" sibTransId="{315961C4-9C96-4842-AA8A-B91BA1B8FA16}"/>
    <dgm:cxn modelId="{458C9046-B8DF-4494-8E16-B24AB4008837}" type="presOf" srcId="{79DCF897-8CCA-4E4A-843C-772906F93DB7}" destId="{B0368AB6-9419-47C1-8B94-409498019C9D}" srcOrd="0" destOrd="0" presId="urn:microsoft.com/office/officeart/2005/8/layout/default"/>
    <dgm:cxn modelId="{CE1CC368-60DB-4624-8623-ED303EA93DEB}" type="presOf" srcId="{A9AFACDB-1E73-4F58-A940-613592F4C1DE}" destId="{39029F7F-65EF-4BCB-B4FB-6AAC96D4C043}" srcOrd="0" destOrd="0" presId="urn:microsoft.com/office/officeart/2005/8/layout/default"/>
    <dgm:cxn modelId="{7E32C54B-9805-45C7-99AC-B957A6D37B73}" type="presOf" srcId="{D635880A-C9B2-4134-9325-02C72C04E20E}" destId="{9F6F8D83-8432-4997-A0D7-E34CC354119D}" srcOrd="0" destOrd="0" presId="urn:microsoft.com/office/officeart/2005/8/layout/default"/>
    <dgm:cxn modelId="{157E824F-CF34-4187-B8BF-05907282AC3E}" srcId="{5E879BB6-B013-4B1B-8C33-3C19B7245A56}" destId="{A9AFACDB-1E73-4F58-A940-613592F4C1DE}" srcOrd="0" destOrd="0" parTransId="{23E484D5-8788-4A77-BECC-E54FBB89BFD5}" sibTransId="{C3975E3C-749D-4E10-A549-73B9E8C78071}"/>
    <dgm:cxn modelId="{0FFA1152-BEED-4496-973C-52DE92B51D6B}" type="presOf" srcId="{4215F520-ABC1-4ADF-9EC3-F7EE9082BBB9}" destId="{E040A1AE-9665-4649-A0C2-9FB4414DD4C1}" srcOrd="0" destOrd="0" presId="urn:microsoft.com/office/officeart/2005/8/layout/default"/>
    <dgm:cxn modelId="{278FBB73-B0B8-4AB5-BB82-A258225EBCEA}" srcId="{5E879BB6-B013-4B1B-8C33-3C19B7245A56}" destId="{32429642-12A6-4E1F-B86E-CE14CE4D2876}" srcOrd="5" destOrd="0" parTransId="{73391E29-5CDE-43F4-9A5F-F847D8CE7D56}" sibTransId="{D08AE063-2037-4B06-B8FB-28D9F4C0877D}"/>
    <dgm:cxn modelId="{CB1E019C-A70A-4EBA-9876-F965ED78A77C}" type="presOf" srcId="{5E879BB6-B013-4B1B-8C33-3C19B7245A56}" destId="{725EB520-DF51-4168-AABB-C1C2747A386A}" srcOrd="0" destOrd="0" presId="urn:microsoft.com/office/officeart/2005/8/layout/default"/>
    <dgm:cxn modelId="{ABC62AA0-47F5-411A-A78E-8B491AD9271C}" srcId="{5E879BB6-B013-4B1B-8C33-3C19B7245A56}" destId="{4215F520-ABC1-4ADF-9EC3-F7EE9082BBB9}" srcOrd="1" destOrd="0" parTransId="{D0382A88-C03B-4AD0-A7D8-325059983BFC}" sibTransId="{1700D2D3-8D99-4072-B78D-F9BC3DF70AD2}"/>
    <dgm:cxn modelId="{2DE7ADC5-21A4-4F51-A297-C23D54A9DA6B}" srcId="{5E879BB6-B013-4B1B-8C33-3C19B7245A56}" destId="{D635880A-C9B2-4134-9325-02C72C04E20E}" srcOrd="2" destOrd="0" parTransId="{3C889646-13F3-423E-8992-6B2AD984B6DC}" sibTransId="{232BEBDD-7FDC-42A4-839C-D88E6C60BC5A}"/>
    <dgm:cxn modelId="{3EB944FF-5D8C-4F6A-8C87-0938596AEB13}" srcId="{5E879BB6-B013-4B1B-8C33-3C19B7245A56}" destId="{79DCF897-8CCA-4E4A-843C-772906F93DB7}" srcOrd="3" destOrd="0" parTransId="{F266E365-5A96-4CC1-8B84-49C4BA8BF150}" sibTransId="{32F0A034-AF49-4863-8B05-617CDADCF7C6}"/>
    <dgm:cxn modelId="{513CED7C-60BF-4987-A5FC-EE52B8BFA1C4}" type="presParOf" srcId="{725EB520-DF51-4168-AABB-C1C2747A386A}" destId="{39029F7F-65EF-4BCB-B4FB-6AAC96D4C043}" srcOrd="0" destOrd="0" presId="urn:microsoft.com/office/officeart/2005/8/layout/default"/>
    <dgm:cxn modelId="{CE6DF68C-1B30-46C5-8FE4-A50989AC1A63}" type="presParOf" srcId="{725EB520-DF51-4168-AABB-C1C2747A386A}" destId="{4F0A4A79-AAA0-4947-A909-D9E3013CC48B}" srcOrd="1" destOrd="0" presId="urn:microsoft.com/office/officeart/2005/8/layout/default"/>
    <dgm:cxn modelId="{50233AE4-FBA7-4E07-ACDC-816BB84058DD}" type="presParOf" srcId="{725EB520-DF51-4168-AABB-C1C2747A386A}" destId="{E040A1AE-9665-4649-A0C2-9FB4414DD4C1}" srcOrd="2" destOrd="0" presId="urn:microsoft.com/office/officeart/2005/8/layout/default"/>
    <dgm:cxn modelId="{27ABC966-4E40-4E8D-9F76-9A73DFD9E5F9}" type="presParOf" srcId="{725EB520-DF51-4168-AABB-C1C2747A386A}" destId="{B5D4A778-272C-4ED6-A4E2-2C568F95D9D3}" srcOrd="3" destOrd="0" presId="urn:microsoft.com/office/officeart/2005/8/layout/default"/>
    <dgm:cxn modelId="{6C23AC97-56F1-4603-BD8F-33272EA6C216}" type="presParOf" srcId="{725EB520-DF51-4168-AABB-C1C2747A386A}" destId="{9F6F8D83-8432-4997-A0D7-E34CC354119D}" srcOrd="4" destOrd="0" presId="urn:microsoft.com/office/officeart/2005/8/layout/default"/>
    <dgm:cxn modelId="{278B2A60-5E0F-4041-8CBA-B86BC22F894C}" type="presParOf" srcId="{725EB520-DF51-4168-AABB-C1C2747A386A}" destId="{54CFB9C6-1847-4129-AF50-C34148E682B2}" srcOrd="5" destOrd="0" presId="urn:microsoft.com/office/officeart/2005/8/layout/default"/>
    <dgm:cxn modelId="{F63439EC-6EE7-407C-93E4-B23CD2637204}" type="presParOf" srcId="{725EB520-DF51-4168-AABB-C1C2747A386A}" destId="{B0368AB6-9419-47C1-8B94-409498019C9D}" srcOrd="6" destOrd="0" presId="urn:microsoft.com/office/officeart/2005/8/layout/default"/>
    <dgm:cxn modelId="{C34FABD7-6A51-4AE5-82B0-5879BFDF5426}" type="presParOf" srcId="{725EB520-DF51-4168-AABB-C1C2747A386A}" destId="{EE7142E8-2634-48E0-AA0E-5CA548A98E73}" srcOrd="7" destOrd="0" presId="urn:microsoft.com/office/officeart/2005/8/layout/default"/>
    <dgm:cxn modelId="{1DF64601-8FBC-4145-B820-5C18ABF85789}" type="presParOf" srcId="{725EB520-DF51-4168-AABB-C1C2747A386A}" destId="{B64C3DC0-03AC-48E6-94F9-42EB3D52574A}" srcOrd="8" destOrd="0" presId="urn:microsoft.com/office/officeart/2005/8/layout/default"/>
    <dgm:cxn modelId="{6AB14432-3CA5-4F01-BAB9-3570B4EF5230}" type="presParOf" srcId="{725EB520-DF51-4168-AABB-C1C2747A386A}" destId="{9BF24423-6B6B-4D89-8E4E-7E2BC4DF8303}" srcOrd="9" destOrd="0" presId="urn:microsoft.com/office/officeart/2005/8/layout/default"/>
    <dgm:cxn modelId="{D849EE0E-135B-48EF-96FC-05C93DBE1EF5}" type="presParOf" srcId="{725EB520-DF51-4168-AABB-C1C2747A386A}" destId="{8AECC161-3D8C-413C-BC1E-F8C1143C802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29F7F-65EF-4BCB-B4FB-6AAC96D4C043}">
      <dsp:nvSpPr>
        <dsp:cNvPr id="0" name=""/>
        <dsp:cNvSpPr/>
      </dsp:nvSpPr>
      <dsp:spPr>
        <a:xfrm>
          <a:off x="596" y="777882"/>
          <a:ext cx="2324924" cy="13949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Install package </a:t>
          </a:r>
        </a:p>
      </dsp:txBody>
      <dsp:txXfrm>
        <a:off x="596" y="777882"/>
        <a:ext cx="2324924" cy="1394954"/>
      </dsp:txXfrm>
    </dsp:sp>
    <dsp:sp modelId="{E040A1AE-9665-4649-A0C2-9FB4414DD4C1}">
      <dsp:nvSpPr>
        <dsp:cNvPr id="0" name=""/>
        <dsp:cNvSpPr/>
      </dsp:nvSpPr>
      <dsp:spPr>
        <a:xfrm>
          <a:off x="2558012" y="777882"/>
          <a:ext cx="2324924" cy="139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 Resources</a:t>
          </a:r>
        </a:p>
      </dsp:txBody>
      <dsp:txXfrm>
        <a:off x="2558012" y="777882"/>
        <a:ext cx="2324924" cy="1394954"/>
      </dsp:txXfrm>
    </dsp:sp>
    <dsp:sp modelId="{9F6F8D83-8432-4997-A0D7-E34CC354119D}">
      <dsp:nvSpPr>
        <dsp:cNvPr id="0" name=""/>
        <dsp:cNvSpPr/>
      </dsp:nvSpPr>
      <dsp:spPr>
        <a:xfrm>
          <a:off x="596" y="2405329"/>
          <a:ext cx="2324924" cy="13949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 Input Video/ webcam</a:t>
          </a:r>
          <a:r>
            <a:rPr lang="en-US" sz="2200" kern="1200" dirty="0">
              <a:latin typeface="Sagona Book"/>
            </a:rPr>
            <a:t> </a:t>
          </a:r>
          <a:endParaRPr lang="en-US" sz="2200" kern="1200" dirty="0"/>
        </a:p>
      </dsp:txBody>
      <dsp:txXfrm>
        <a:off x="596" y="2405329"/>
        <a:ext cx="2324924" cy="1394954"/>
      </dsp:txXfrm>
    </dsp:sp>
    <dsp:sp modelId="{B0368AB6-9419-47C1-8B94-409498019C9D}">
      <dsp:nvSpPr>
        <dsp:cNvPr id="0" name=""/>
        <dsp:cNvSpPr/>
      </dsp:nvSpPr>
      <dsp:spPr>
        <a:xfrm>
          <a:off x="2558012" y="2405329"/>
          <a:ext cx="2324924" cy="13949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Pose Detection module</a:t>
          </a:r>
        </a:p>
      </dsp:txBody>
      <dsp:txXfrm>
        <a:off x="2558012" y="2405329"/>
        <a:ext cx="2324924" cy="1394954"/>
      </dsp:txXfrm>
    </dsp:sp>
    <dsp:sp modelId="{B64C3DC0-03AC-48E6-94F9-42EB3D52574A}">
      <dsp:nvSpPr>
        <dsp:cNvPr id="0" name=""/>
        <dsp:cNvSpPr/>
      </dsp:nvSpPr>
      <dsp:spPr>
        <a:xfrm>
          <a:off x="596" y="4032776"/>
          <a:ext cx="2324924" cy="13949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Sagona Book"/>
            </a:rPr>
            <a:t>Scaling</a:t>
          </a:r>
        </a:p>
      </dsp:txBody>
      <dsp:txXfrm>
        <a:off x="596" y="4032776"/>
        <a:ext cx="2324924" cy="1394954"/>
      </dsp:txXfrm>
    </dsp:sp>
    <dsp:sp modelId="{8AECC161-3D8C-413C-BC1E-F8C1143C8020}">
      <dsp:nvSpPr>
        <dsp:cNvPr id="0" name=""/>
        <dsp:cNvSpPr/>
      </dsp:nvSpPr>
      <dsp:spPr>
        <a:xfrm>
          <a:off x="2558012" y="4032776"/>
          <a:ext cx="2324924" cy="13949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/>
              <a:cs typeface="Times New Roman"/>
            </a:rPr>
            <a:t> fix the position according to scale of overlapped shirt</a:t>
          </a:r>
          <a:endParaRPr lang="en-US" sz="2200" kern="1200">
            <a:latin typeface="Sagona Book"/>
          </a:endParaRPr>
        </a:p>
      </dsp:txBody>
      <dsp:txXfrm>
        <a:off x="2558012" y="4032776"/>
        <a:ext cx="2324924" cy="139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7/16/2023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3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192011" y="2491735"/>
            <a:ext cx="547260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4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4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3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2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0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99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9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90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07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5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6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0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  <p:sldLayoutId id="214748366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95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721772" y="2010498"/>
            <a:ext cx="9051759" cy="3595249"/>
          </a:xfrm>
        </p:spPr>
        <p:txBody>
          <a:bodyPr/>
          <a:lstStyle/>
          <a:p>
            <a:r>
              <a:rPr lang="en-US">
                <a:latin typeface="Congenial Black"/>
                <a:ea typeface="맑은 고딕"/>
              </a:rPr>
              <a:t> </a:t>
            </a:r>
            <a:r>
              <a:rPr lang="en-US" sz="6600">
                <a:latin typeface="Congenial Black"/>
                <a:ea typeface="맑은 고딕"/>
              </a:rPr>
              <a:t>Virtual Fashion</a:t>
            </a:r>
            <a:br>
              <a:rPr lang="en-US" sz="6600">
                <a:latin typeface="Congenial Black"/>
                <a:ea typeface="맑은 고딕"/>
              </a:rPr>
            </a:br>
            <a:r>
              <a:rPr lang="en-US" sz="6600">
                <a:latin typeface="Congenial Black"/>
                <a:ea typeface="맑은 고딕"/>
              </a:rPr>
              <a:t>  Mirror</a:t>
            </a:r>
            <a:endParaRPr lang="ko-KR" altLang="en-US" sz="6600">
              <a:latin typeface="Congenial Black" panose="020F0502020204030204" pitchFamily="2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08571" y="5606528"/>
            <a:ext cx="326943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Presented By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Sakshi S. Kadam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20A2-665E-E62A-1CE7-500962D1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04" y="131405"/>
            <a:ext cx="9572524" cy="5262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7200" b="1">
                <a:solidFill>
                  <a:srgbClr val="000000"/>
                </a:solidFill>
                <a:highlight>
                  <a:srgbClr val="C0C0C0"/>
                </a:highlight>
                <a:latin typeface="Sagona Book"/>
                <a:cs typeface="Arial"/>
              </a:rPr>
              <a:t>Opportunities</a:t>
            </a:r>
            <a:endParaRPr lang="en-US" sz="7200">
              <a:solidFill>
                <a:srgbClr val="000000"/>
              </a:solidFill>
              <a:highlight>
                <a:srgbClr val="C0C0C0"/>
              </a:highlight>
              <a:latin typeface="Sagona Book"/>
              <a:cs typeface="Arial"/>
            </a:endParaRPr>
          </a:p>
          <a:p>
            <a:pPr marL="0" indent="0">
              <a:buNone/>
            </a:pPr>
            <a:endParaRPr lang="en-IN" sz="3600" b="1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Arial"/>
                <a:cs typeface="Arial"/>
              </a:rPr>
              <a:t> Enhanced Shopping Experience</a:t>
            </a:r>
            <a:endParaRPr lang="en-US" sz="3600">
              <a:solidFill>
                <a:schemeClr val="bg2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Arial"/>
                <a:cs typeface="Arial"/>
              </a:rPr>
              <a:t> Personalization and Customization</a:t>
            </a:r>
            <a:endParaRPr lang="en-US" sz="3600">
              <a:solidFill>
                <a:schemeClr val="bg2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Arial"/>
                <a:cs typeface="Arial"/>
              </a:rPr>
              <a:t> Sustainability and Reduced Waste </a:t>
            </a:r>
            <a:endParaRPr lang="en-US" sz="3600">
              <a:solidFill>
                <a:schemeClr val="bg2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Arial"/>
                <a:cs typeface="Arial"/>
              </a:rPr>
              <a:t> Augmented Reality (AR) Integration</a:t>
            </a:r>
            <a:endParaRPr lang="en-US" sz="3600">
              <a:solidFill>
                <a:schemeClr val="bg2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Arial"/>
                <a:cs typeface="Arial"/>
              </a:rPr>
              <a:t> Body Positivity and Inclusivity</a:t>
            </a:r>
            <a:endParaRPr lang="en-US" sz="3600">
              <a:solidFill>
                <a:schemeClr val="bg2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3600" b="1">
              <a:solidFill>
                <a:schemeClr val="bg2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776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3" y="443609"/>
            <a:ext cx="11849100" cy="1273556"/>
          </a:xfrm>
        </p:spPr>
        <p:txBody>
          <a:bodyPr/>
          <a:lstStyle/>
          <a:p>
            <a:r>
              <a:rPr lang="en-IN" sz="7200" b="1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Enhancement Scope</a:t>
            </a:r>
            <a:endParaRPr lang="en-US" sz="7200" b="1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90A39-4ED2-F039-2532-1662F503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54" y="2172135"/>
            <a:ext cx="10668000" cy="3996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indent="-742950">
              <a:buAutoNum type="arabicPeriod"/>
            </a:pPr>
            <a:r>
              <a:rPr lang="en-US" sz="4400" b="1" i="0">
                <a:solidFill>
                  <a:schemeClr val="bg2"/>
                </a:solidFill>
                <a:effectLst/>
                <a:latin typeface="Söhne"/>
              </a:rPr>
              <a:t>E-commerce Integration</a:t>
            </a:r>
            <a:endParaRPr lang="en-US">
              <a:solidFill>
                <a:schemeClr val="bg2"/>
              </a:solidFill>
            </a:endParaRPr>
          </a:p>
          <a:p>
            <a:pPr marL="742950" indent="-742950">
              <a:buAutoNum type="arabicPeriod"/>
            </a:pPr>
            <a:r>
              <a:rPr lang="en-US" sz="4400" b="1" i="0">
                <a:solidFill>
                  <a:schemeClr val="bg2"/>
                </a:solidFill>
                <a:effectLst/>
                <a:latin typeface="Söhne"/>
              </a:rPr>
              <a:t>Expanded </a:t>
            </a:r>
            <a:r>
              <a:rPr lang="en-US" sz="4400" b="1">
                <a:solidFill>
                  <a:schemeClr val="bg2"/>
                </a:solidFill>
                <a:latin typeface="Söhne"/>
              </a:rPr>
              <a:t>Cloth and</a:t>
            </a:r>
            <a:r>
              <a:rPr lang="en-US" sz="4400" b="1" i="0">
                <a:solidFill>
                  <a:schemeClr val="bg2"/>
                </a:solidFill>
                <a:effectLst/>
                <a:latin typeface="Söhne"/>
              </a:rPr>
              <a:t> Collection</a:t>
            </a:r>
          </a:p>
          <a:p>
            <a:pPr marL="742950" indent="-742950">
              <a:buAutoNum type="arabicPeriod"/>
            </a:pPr>
            <a:r>
              <a:rPr lang="en-US" sz="4400" b="1" i="0">
                <a:solidFill>
                  <a:schemeClr val="bg2"/>
                </a:solidFill>
                <a:effectLst/>
                <a:latin typeface="Söhne"/>
              </a:rPr>
              <a:t>Social Sharing</a:t>
            </a:r>
          </a:p>
          <a:p>
            <a:pPr marL="742950" indent="-742950">
              <a:buAutoNum type="arabicPeriod"/>
            </a:pPr>
            <a:r>
              <a:rPr lang="en-US" sz="44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4400" b="1" i="0">
                <a:solidFill>
                  <a:schemeClr val="bg2"/>
                </a:solidFill>
                <a:effectLst/>
                <a:latin typeface="Söhne"/>
              </a:rPr>
              <a:t>Room Customization</a:t>
            </a:r>
            <a:r>
              <a:rPr lang="en-US" sz="4400" b="1">
                <a:solidFill>
                  <a:schemeClr val="bg2"/>
                </a:solidFill>
                <a:latin typeface="Söhne"/>
              </a:rPr>
              <a:t> </a:t>
            </a:r>
            <a:endParaRPr lang="en-US" sz="4400" b="1" i="0">
              <a:solidFill>
                <a:schemeClr val="bg2"/>
              </a:solidFill>
              <a:effectLst/>
              <a:latin typeface="Söhne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1" y="218895"/>
            <a:ext cx="10515600" cy="676656"/>
          </a:xfrm>
        </p:spPr>
        <p:txBody>
          <a:bodyPr/>
          <a:lstStyle/>
          <a:p>
            <a:r>
              <a:rPr lang="en-US" sz="4000">
                <a:solidFill>
                  <a:srgbClr val="000000"/>
                </a:solidFill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2DC17-B656-0F5B-92D7-A340B79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1087615"/>
            <a:ext cx="6011941" cy="327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1C976-3141-1431-9556-AD07B6C8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43" y="2956603"/>
            <a:ext cx="6166173" cy="3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4ED49A-53FA-DB09-2ABA-FF4FFFED5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035" y="1300208"/>
            <a:ext cx="5129971" cy="5157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>
                <a:latin typeface="Sagona Book"/>
              </a:rPr>
              <a:t>From video </a:t>
            </a:r>
            <a:endParaRPr lang="en-IN">
              <a:latin typeface="Sagona Boo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B2FB-6B83-6571-5B64-E0B240FDE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5167" y="1300208"/>
            <a:ext cx="5843016" cy="5157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>
                <a:latin typeface="Sagona Book"/>
              </a:rPr>
              <a:t>From webcam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529D71-0656-7E6D-CB4C-15B653CD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0" y="342709"/>
            <a:ext cx="9144000" cy="676656"/>
          </a:xfrm>
        </p:spPr>
        <p:txBody>
          <a:bodyPr/>
          <a:lstStyle/>
          <a:p>
            <a:r>
              <a:rPr lang="en-US" sz="4800" b="1">
                <a:solidFill>
                  <a:srgbClr val="000000"/>
                </a:solidFill>
              </a:rPr>
              <a:t>Output</a:t>
            </a:r>
            <a:endParaRPr lang="en-IN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C54F0-08BB-BBCC-E4B0-21DDF6FE6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434" r="4006"/>
          <a:stretch/>
        </p:blipFill>
        <p:spPr>
          <a:xfrm>
            <a:off x="548080" y="1964267"/>
            <a:ext cx="4616587" cy="401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B16CA-A797-9A15-5B08-6319BE08A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1" r="-117" b="1429"/>
          <a:stretch/>
        </p:blipFill>
        <p:spPr>
          <a:xfrm>
            <a:off x="6925733" y="1964268"/>
            <a:ext cx="4571999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BDBB3AE2-2A3D-DF83-1FEE-747707A4E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8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238C44B-D6D9-AEB9-0A25-C7D4D392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86" y="453507"/>
            <a:ext cx="7526694" cy="1074737"/>
          </a:xfrm>
        </p:spPr>
        <p:txBody>
          <a:bodyPr/>
          <a:lstStyle/>
          <a:p>
            <a:r>
              <a:rPr lang="en-US" sz="8000" b="1">
                <a:solidFill>
                  <a:srgbClr val="964638"/>
                </a:solidFill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579A-CFDC-9298-565F-43111AC6799F}"/>
              </a:ext>
            </a:extLst>
          </p:cNvPr>
          <p:cNvSpPr txBox="1"/>
          <p:nvPr/>
        </p:nvSpPr>
        <p:spPr>
          <a:xfrm>
            <a:off x="-438150" y="1504950"/>
            <a:ext cx="7689850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5400" b="1">
              <a:solidFill>
                <a:schemeClr val="tx1">
                  <a:lumMod val="50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5400" b="1">
                <a:solidFill>
                  <a:schemeClr val="tx1">
                    <a:lumMod val="50000"/>
                  </a:schemeClr>
                </a:solidFill>
                <a:latin typeface="Sagona Book"/>
                <a:ea typeface="+mn-lt"/>
                <a:cs typeface="+mn-lt"/>
              </a:rPr>
              <a:t>Revolutionizing In-Store and </a:t>
            </a:r>
            <a:br>
              <a:rPr lang="en-US" sz="5400" b="1">
                <a:solidFill>
                  <a:schemeClr val="tx1">
                    <a:lumMod val="50000"/>
                  </a:schemeClr>
                </a:solidFill>
                <a:latin typeface="Sagona Book"/>
                <a:ea typeface="+mn-lt"/>
                <a:cs typeface="+mn-lt"/>
              </a:rPr>
            </a:br>
            <a:r>
              <a:rPr lang="en-US" sz="5400" b="1">
                <a:solidFill>
                  <a:schemeClr val="tx1">
                    <a:lumMod val="50000"/>
                  </a:schemeClr>
                </a:solidFill>
                <a:latin typeface="Sagona Book"/>
                <a:ea typeface="+mn-lt"/>
                <a:cs typeface="+mn-lt"/>
              </a:rPr>
              <a:t>  Online Shopping</a:t>
            </a:r>
            <a:endParaRPr lang="en-US" b="1">
              <a:solidFill>
                <a:schemeClr val="tx1">
                  <a:lumMod val="50000"/>
                </a:schemeClr>
              </a:solidFill>
              <a:latin typeface="Sagona Book"/>
            </a:endParaRPr>
          </a:p>
          <a:p>
            <a:endParaRPr lang="en-US" sz="38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43" y="274880"/>
            <a:ext cx="6502620" cy="676656"/>
          </a:xfrm>
        </p:spPr>
        <p:txBody>
          <a:bodyPr/>
          <a:lstStyle/>
          <a:p>
            <a:r>
              <a:rPr lang="en-US" sz="5000" b="1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8730" y="1182563"/>
            <a:ext cx="6408395" cy="49011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5000000000000000000" pitchFamily="2" charset="2"/>
              <a:buChar char="•"/>
            </a:pPr>
            <a:endParaRPr lang="en-US" sz="1200" b="1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  <a:latin typeface="Gill Sans Nova Ligh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Times New Roman"/>
                <a:ea typeface="Malgun Gothic"/>
                <a:cs typeface="Times New Roman"/>
              </a:rPr>
              <a:t>Seamlessly combines technology and fashion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>
              <a:solidFill>
                <a:schemeClr val="bg1">
                  <a:lumMod val="95000"/>
                </a:schemeClr>
              </a:solidFill>
              <a:latin typeface="Times New Roman"/>
              <a:ea typeface="Malgun Gothic"/>
              <a:cs typeface="Times New Roman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To provide a platform for experimenting different cloth styles.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>
              <a:solidFill>
                <a:schemeClr val="bg1">
                  <a:lumMod val="95000"/>
                </a:schemeClr>
              </a:solidFill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Leveraged the power of computer vision techniques and ML algorithms to seamlessly map shirts onto the user’s body in real-time, delivering an realistic virtual try-on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rgbClr val="543E34"/>
              </a:solidFill>
              <a:latin typeface="Gill Sans Nov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A7C471B-0A49-FF28-3CEE-5E97FD3A37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3638" r="13638"/>
          <a:stretch>
            <a:fillRect/>
          </a:stretch>
        </p:blipFill>
        <p:spPr>
          <a:xfrm>
            <a:off x="7815470" y="274880"/>
            <a:ext cx="4376530" cy="6018401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60">
            <a:extLst>
              <a:ext uri="{FF2B5EF4-FFF2-40B4-BE49-F238E27FC236}">
                <a16:creationId xmlns:a16="http://schemas.microsoft.com/office/drawing/2014/main" id="{151F3819-4351-4730-8E02-40BF286E0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62">
            <a:extLst>
              <a:ext uri="{FF2B5EF4-FFF2-40B4-BE49-F238E27FC236}">
                <a16:creationId xmlns:a16="http://schemas.microsoft.com/office/drawing/2014/main" id="{7DAE5130-F148-4C5A-A6CB-48165DC76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887" y="609600"/>
            <a:ext cx="6564574" cy="1330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Objectives</a:t>
            </a:r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Placeholder 14" descr="A neon sign on a brick wall&#10;&#10;Description automatically generated">
            <a:extLst>
              <a:ext uri="{FF2B5EF4-FFF2-40B4-BE49-F238E27FC236}">
                <a16:creationId xmlns:a16="http://schemas.microsoft.com/office/drawing/2014/main" id="{8B8F33C2-AE2C-7AB1-2004-7F10CA20BF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094" r="5" b="5"/>
          <a:stretch/>
        </p:blipFill>
        <p:spPr>
          <a:xfrm>
            <a:off x="-8" y="3429008"/>
            <a:ext cx="4038600" cy="3428999"/>
          </a:xfrm>
          <a:custGeom>
            <a:avLst/>
            <a:gdLst/>
            <a:ahLst/>
            <a:cxnLst/>
            <a:rect l="l" t="t" r="r" b="b"/>
            <a:pathLst>
              <a:path w="4038600" h="3428999">
                <a:moveTo>
                  <a:pt x="0" y="0"/>
                </a:moveTo>
                <a:lnTo>
                  <a:pt x="3832764" y="0"/>
                </a:lnTo>
                <a:lnTo>
                  <a:pt x="3833410" y="4411"/>
                </a:lnTo>
                <a:cubicBezTo>
                  <a:pt x="3834310" y="12542"/>
                  <a:pt x="3834933" y="20617"/>
                  <a:pt x="3835321" y="28434"/>
                </a:cubicBezTo>
                <a:cubicBezTo>
                  <a:pt x="3843020" y="30350"/>
                  <a:pt x="3840588" y="61692"/>
                  <a:pt x="3852266" y="50998"/>
                </a:cubicBezTo>
                <a:cubicBezTo>
                  <a:pt x="3853153" y="61314"/>
                  <a:pt x="3849223" y="70391"/>
                  <a:pt x="3856614" y="62023"/>
                </a:cubicBezTo>
                <a:cubicBezTo>
                  <a:pt x="3857136" y="65272"/>
                  <a:pt x="3858208" y="66796"/>
                  <a:pt x="3859557" y="67517"/>
                </a:cubicBezTo>
                <a:lnTo>
                  <a:pt x="3860141" y="67604"/>
                </a:lnTo>
                <a:lnTo>
                  <a:pt x="3861913" y="90672"/>
                </a:lnTo>
                <a:lnTo>
                  <a:pt x="3863084" y="93141"/>
                </a:lnTo>
                <a:cubicBezTo>
                  <a:pt x="3863070" y="98407"/>
                  <a:pt x="3863057" y="103672"/>
                  <a:pt x="3863043" y="108938"/>
                </a:cubicBezTo>
                <a:lnTo>
                  <a:pt x="3863660" y="116693"/>
                </a:lnTo>
                <a:lnTo>
                  <a:pt x="3862518" y="119721"/>
                </a:lnTo>
                <a:cubicBezTo>
                  <a:pt x="3862017" y="122528"/>
                  <a:pt x="3862239" y="125949"/>
                  <a:pt x="3864097" y="130743"/>
                </a:cubicBezTo>
                <a:lnTo>
                  <a:pt x="3864775" y="131693"/>
                </a:lnTo>
                <a:lnTo>
                  <a:pt x="3864231" y="141960"/>
                </a:lnTo>
                <a:cubicBezTo>
                  <a:pt x="3863734" y="145469"/>
                  <a:pt x="3862886" y="148837"/>
                  <a:pt x="3861543" y="151981"/>
                </a:cubicBezTo>
                <a:cubicBezTo>
                  <a:pt x="3876816" y="176028"/>
                  <a:pt x="3873891" y="209754"/>
                  <a:pt x="3881956" y="241275"/>
                </a:cubicBezTo>
                <a:cubicBezTo>
                  <a:pt x="3880805" y="282291"/>
                  <a:pt x="3871108" y="290637"/>
                  <a:pt x="3883245" y="317540"/>
                </a:cubicBezTo>
                <a:cubicBezTo>
                  <a:pt x="3887431" y="330343"/>
                  <a:pt x="3884915" y="349601"/>
                  <a:pt x="3894824" y="382132"/>
                </a:cubicBezTo>
                <a:cubicBezTo>
                  <a:pt x="3902184" y="412768"/>
                  <a:pt x="3905028" y="440981"/>
                  <a:pt x="3912029" y="468465"/>
                </a:cubicBezTo>
                <a:cubicBezTo>
                  <a:pt x="3918870" y="501219"/>
                  <a:pt x="3919171" y="493504"/>
                  <a:pt x="3923563" y="512872"/>
                </a:cubicBezTo>
                <a:cubicBezTo>
                  <a:pt x="3925161" y="516259"/>
                  <a:pt x="3933257" y="548851"/>
                  <a:pt x="3935302" y="551780"/>
                </a:cubicBezTo>
                <a:cubicBezTo>
                  <a:pt x="3940193" y="569420"/>
                  <a:pt x="3948108" y="591435"/>
                  <a:pt x="3952908" y="618713"/>
                </a:cubicBezTo>
                <a:cubicBezTo>
                  <a:pt x="3949597" y="640336"/>
                  <a:pt x="3968857" y="662091"/>
                  <a:pt x="3964097" y="689135"/>
                </a:cubicBezTo>
                <a:cubicBezTo>
                  <a:pt x="3963409" y="698730"/>
                  <a:pt x="3967777" y="726290"/>
                  <a:pt x="3972561" y="730194"/>
                </a:cubicBezTo>
                <a:cubicBezTo>
                  <a:pt x="3974287" y="735671"/>
                  <a:pt x="3973869" y="742863"/>
                  <a:pt x="3978553" y="744105"/>
                </a:cubicBezTo>
                <a:cubicBezTo>
                  <a:pt x="3984369" y="746793"/>
                  <a:pt x="3979392" y="769550"/>
                  <a:pt x="3985056" y="764665"/>
                </a:cubicBezTo>
                <a:cubicBezTo>
                  <a:pt x="3981721" y="780759"/>
                  <a:pt x="3994221" y="788526"/>
                  <a:pt x="3998681" y="799644"/>
                </a:cubicBezTo>
                <a:cubicBezTo>
                  <a:pt x="3996807" y="806167"/>
                  <a:pt x="3999133" y="812044"/>
                  <a:pt x="4002586" y="819512"/>
                </a:cubicBezTo>
                <a:lnTo>
                  <a:pt x="4007152" y="829775"/>
                </a:lnTo>
                <a:cubicBezTo>
                  <a:pt x="4007290" y="831346"/>
                  <a:pt x="4007429" y="832918"/>
                  <a:pt x="4007568" y="834489"/>
                </a:cubicBezTo>
                <a:cubicBezTo>
                  <a:pt x="4008582" y="842878"/>
                  <a:pt x="4012501" y="870527"/>
                  <a:pt x="4013238" y="880111"/>
                </a:cubicBezTo>
                <a:lnTo>
                  <a:pt x="4011990" y="891990"/>
                </a:lnTo>
                <a:cubicBezTo>
                  <a:pt x="4012878" y="895711"/>
                  <a:pt x="4017741" y="899277"/>
                  <a:pt x="4018561" y="902435"/>
                </a:cubicBezTo>
                <a:lnTo>
                  <a:pt x="4016914" y="910937"/>
                </a:lnTo>
                <a:cubicBezTo>
                  <a:pt x="4021666" y="910045"/>
                  <a:pt x="4017754" y="920062"/>
                  <a:pt x="4017630" y="927631"/>
                </a:cubicBezTo>
                <a:cubicBezTo>
                  <a:pt x="4017765" y="943134"/>
                  <a:pt x="4017899" y="958638"/>
                  <a:pt x="4018033" y="974141"/>
                </a:cubicBezTo>
                <a:lnTo>
                  <a:pt x="4020844" y="1002853"/>
                </a:lnTo>
                <a:lnTo>
                  <a:pt x="4019159" y="1011649"/>
                </a:lnTo>
                <a:cubicBezTo>
                  <a:pt x="4018755" y="1030805"/>
                  <a:pt x="4025427" y="1051984"/>
                  <a:pt x="4019983" y="1065586"/>
                </a:cubicBezTo>
                <a:cubicBezTo>
                  <a:pt x="4019342" y="1071115"/>
                  <a:pt x="4019489" y="1076118"/>
                  <a:pt x="4020124" y="1080768"/>
                </a:cubicBezTo>
                <a:lnTo>
                  <a:pt x="4023046" y="1093182"/>
                </a:lnTo>
                <a:lnTo>
                  <a:pt x="4030993" y="1117768"/>
                </a:lnTo>
                <a:cubicBezTo>
                  <a:pt x="4017255" y="1119010"/>
                  <a:pt x="4036257" y="1175819"/>
                  <a:pt x="4024084" y="1169607"/>
                </a:cubicBezTo>
                <a:cubicBezTo>
                  <a:pt x="4026558" y="1192318"/>
                  <a:pt x="4002019" y="1213340"/>
                  <a:pt x="4015242" y="1235237"/>
                </a:cubicBezTo>
                <a:cubicBezTo>
                  <a:pt x="4014162" y="1269305"/>
                  <a:pt x="4018570" y="1317827"/>
                  <a:pt x="4017602" y="1350990"/>
                </a:cubicBezTo>
                <a:cubicBezTo>
                  <a:pt x="4023169" y="1344874"/>
                  <a:pt x="4021893" y="1374627"/>
                  <a:pt x="4021736" y="1378298"/>
                </a:cubicBezTo>
                <a:cubicBezTo>
                  <a:pt x="4018952" y="1400570"/>
                  <a:pt x="4019832" y="1419813"/>
                  <a:pt x="4016278" y="1458310"/>
                </a:cubicBezTo>
                <a:cubicBezTo>
                  <a:pt x="4018014" y="1492373"/>
                  <a:pt x="4008830" y="1521984"/>
                  <a:pt x="4018868" y="1553366"/>
                </a:cubicBezTo>
                <a:cubicBezTo>
                  <a:pt x="4016990" y="1555494"/>
                  <a:pt x="4015540" y="1558122"/>
                  <a:pt x="4014402" y="1561090"/>
                </a:cubicBezTo>
                <a:lnTo>
                  <a:pt x="4011936" y="1570307"/>
                </a:lnTo>
                <a:lnTo>
                  <a:pt x="4012405" y="1571592"/>
                </a:lnTo>
                <a:cubicBezTo>
                  <a:pt x="4013272" y="1577147"/>
                  <a:pt x="4012836" y="1580457"/>
                  <a:pt x="4011825" y="1582767"/>
                </a:cubicBezTo>
                <a:lnTo>
                  <a:pt x="4010160" y="1584906"/>
                </a:lnTo>
                <a:lnTo>
                  <a:pt x="4009282" y="1592480"/>
                </a:lnTo>
                <a:lnTo>
                  <a:pt x="4004224" y="1632608"/>
                </a:lnTo>
                <a:lnTo>
                  <a:pt x="4004766" y="1633033"/>
                </a:lnTo>
                <a:cubicBezTo>
                  <a:pt x="4005917" y="1634501"/>
                  <a:pt x="4006652" y="1636551"/>
                  <a:pt x="4006536" y="1639879"/>
                </a:cubicBezTo>
                <a:cubicBezTo>
                  <a:pt x="4015184" y="1636475"/>
                  <a:pt x="4009709" y="1642588"/>
                  <a:pt x="4008603" y="1652696"/>
                </a:cubicBezTo>
                <a:cubicBezTo>
                  <a:pt x="4021787" y="1649666"/>
                  <a:pt x="4013526" y="1677353"/>
                  <a:pt x="4020520" y="1683689"/>
                </a:cubicBezTo>
                <a:cubicBezTo>
                  <a:pt x="4019410" y="1691182"/>
                  <a:pt x="4018476" y="1699055"/>
                  <a:pt x="4017793" y="1707144"/>
                </a:cubicBezTo>
                <a:cubicBezTo>
                  <a:pt x="4017716" y="1708742"/>
                  <a:pt x="4017637" y="1710339"/>
                  <a:pt x="4017559" y="1711937"/>
                </a:cubicBezTo>
                <a:lnTo>
                  <a:pt x="4017686" y="1712065"/>
                </a:lnTo>
                <a:cubicBezTo>
                  <a:pt x="4017911" y="1713173"/>
                  <a:pt x="4017938" y="1714774"/>
                  <a:pt x="4017696" y="1717183"/>
                </a:cubicBezTo>
                <a:lnTo>
                  <a:pt x="4017133" y="1720681"/>
                </a:lnTo>
                <a:lnTo>
                  <a:pt x="4016678" y="1729981"/>
                </a:lnTo>
                <a:lnTo>
                  <a:pt x="4017384" y="1733388"/>
                </a:lnTo>
                <a:lnTo>
                  <a:pt x="4018907" y="1735034"/>
                </a:lnTo>
                <a:cubicBezTo>
                  <a:pt x="4018834" y="1735303"/>
                  <a:pt x="4018762" y="1735573"/>
                  <a:pt x="4018689" y="1735842"/>
                </a:cubicBezTo>
                <a:cubicBezTo>
                  <a:pt x="4015637" y="1741502"/>
                  <a:pt x="4011570" y="1742214"/>
                  <a:pt x="4022227" y="1754258"/>
                </a:cubicBezTo>
                <a:cubicBezTo>
                  <a:pt x="4017088" y="1767842"/>
                  <a:pt x="4023675" y="1773031"/>
                  <a:pt x="4025215" y="1794468"/>
                </a:cubicBezTo>
                <a:cubicBezTo>
                  <a:pt x="4020602" y="1801685"/>
                  <a:pt x="4021846" y="1809129"/>
                  <a:pt x="4024929" y="1817026"/>
                </a:cubicBezTo>
                <a:cubicBezTo>
                  <a:pt x="4022135" y="1836468"/>
                  <a:pt x="4026097" y="1856359"/>
                  <a:pt x="4026330" y="1879330"/>
                </a:cubicBezTo>
                <a:lnTo>
                  <a:pt x="4036998" y="1941432"/>
                </a:lnTo>
                <a:lnTo>
                  <a:pt x="4036084" y="2000732"/>
                </a:lnTo>
                <a:cubicBezTo>
                  <a:pt x="4034263" y="2008113"/>
                  <a:pt x="4032229" y="2015157"/>
                  <a:pt x="4030076" y="2021755"/>
                </a:cubicBezTo>
                <a:cubicBezTo>
                  <a:pt x="4035967" y="2031320"/>
                  <a:pt x="4023973" y="2053600"/>
                  <a:pt x="4037221" y="2057342"/>
                </a:cubicBezTo>
                <a:cubicBezTo>
                  <a:pt x="4034697" y="2066435"/>
                  <a:pt x="4028501" y="2069516"/>
                  <a:pt x="4037394" y="2070619"/>
                </a:cubicBezTo>
                <a:cubicBezTo>
                  <a:pt x="4036804" y="2073734"/>
                  <a:pt x="4037226" y="2076065"/>
                  <a:pt x="4038135" y="2078045"/>
                </a:cubicBezTo>
                <a:lnTo>
                  <a:pt x="4038600" y="2078724"/>
                </a:lnTo>
                <a:lnTo>
                  <a:pt x="4032779" y="2098845"/>
                </a:lnTo>
                <a:lnTo>
                  <a:pt x="4032983" y="2102024"/>
                </a:lnTo>
                <a:lnTo>
                  <a:pt x="4027939" y="2114492"/>
                </a:lnTo>
                <a:lnTo>
                  <a:pt x="4018466" y="2141885"/>
                </a:lnTo>
                <a:cubicBezTo>
                  <a:pt x="4016935" y="2144144"/>
                  <a:pt x="4008999" y="2172239"/>
                  <a:pt x="4006867" y="2173326"/>
                </a:cubicBezTo>
                <a:cubicBezTo>
                  <a:pt x="4012131" y="2208338"/>
                  <a:pt x="3995887" y="2179358"/>
                  <a:pt x="3992697" y="2212754"/>
                </a:cubicBezTo>
                <a:cubicBezTo>
                  <a:pt x="4005768" y="2234675"/>
                  <a:pt x="3987982" y="2231911"/>
                  <a:pt x="3984358" y="2281700"/>
                </a:cubicBezTo>
                <a:cubicBezTo>
                  <a:pt x="3976909" y="2307292"/>
                  <a:pt x="3981397" y="2321058"/>
                  <a:pt x="3966554" y="2358247"/>
                </a:cubicBezTo>
                <a:cubicBezTo>
                  <a:pt x="3960999" y="2394590"/>
                  <a:pt x="3953833" y="2470676"/>
                  <a:pt x="3951025" y="2499761"/>
                </a:cubicBezTo>
                <a:cubicBezTo>
                  <a:pt x="3960739" y="2527319"/>
                  <a:pt x="3950548" y="2509832"/>
                  <a:pt x="3949702" y="2532758"/>
                </a:cubicBezTo>
                <a:cubicBezTo>
                  <a:pt x="3938760" y="2520705"/>
                  <a:pt x="3952389" y="2562520"/>
                  <a:pt x="3938861" y="2556795"/>
                </a:cubicBezTo>
                <a:cubicBezTo>
                  <a:pt x="3939134" y="2561148"/>
                  <a:pt x="3939827" y="2565547"/>
                  <a:pt x="3940623" y="2570003"/>
                </a:cubicBezTo>
                <a:cubicBezTo>
                  <a:pt x="3940759" y="2570781"/>
                  <a:pt x="3940897" y="2571558"/>
                  <a:pt x="3941033" y="2572336"/>
                </a:cubicBezTo>
                <a:lnTo>
                  <a:pt x="3940366" y="2580478"/>
                </a:lnTo>
                <a:lnTo>
                  <a:pt x="3943063" y="2584265"/>
                </a:lnTo>
                <a:lnTo>
                  <a:pt x="3944125" y="2597587"/>
                </a:lnTo>
                <a:cubicBezTo>
                  <a:pt x="3944077" y="2602348"/>
                  <a:pt x="3943504" y="2607198"/>
                  <a:pt x="3942089" y="2612155"/>
                </a:cubicBezTo>
                <a:cubicBezTo>
                  <a:pt x="3932438" y="2625816"/>
                  <a:pt x="3941792" y="2663179"/>
                  <a:pt x="3929196" y="2679622"/>
                </a:cubicBezTo>
                <a:cubicBezTo>
                  <a:pt x="3925571" y="2686502"/>
                  <a:pt x="3920517" y="2712894"/>
                  <a:pt x="3923315" y="2720986"/>
                </a:cubicBezTo>
                <a:cubicBezTo>
                  <a:pt x="3923036" y="2727128"/>
                  <a:pt x="3920401" y="2732389"/>
                  <a:pt x="3923961" y="2738269"/>
                </a:cubicBezTo>
                <a:cubicBezTo>
                  <a:pt x="3928018" y="2746479"/>
                  <a:pt x="3916599" y="2759296"/>
                  <a:pt x="3922927" y="2761348"/>
                </a:cubicBezTo>
                <a:cubicBezTo>
                  <a:pt x="3919813" y="2786694"/>
                  <a:pt x="3907933" y="2868089"/>
                  <a:pt x="3905273" y="2890343"/>
                </a:cubicBezTo>
                <a:cubicBezTo>
                  <a:pt x="3905945" y="2891698"/>
                  <a:pt x="3906516" y="2893225"/>
                  <a:pt x="3906968" y="2894872"/>
                </a:cubicBezTo>
                <a:cubicBezTo>
                  <a:pt x="3909594" y="2904456"/>
                  <a:pt x="3907729" y="2916058"/>
                  <a:pt x="3902804" y="2920783"/>
                </a:cubicBezTo>
                <a:cubicBezTo>
                  <a:pt x="3885416" y="2946524"/>
                  <a:pt x="3880691" y="2976695"/>
                  <a:pt x="3873409" y="3003309"/>
                </a:cubicBezTo>
                <a:cubicBezTo>
                  <a:pt x="3866483" y="3034202"/>
                  <a:pt x="3883685" y="3021162"/>
                  <a:pt x="3865677" y="3054172"/>
                </a:cubicBezTo>
                <a:cubicBezTo>
                  <a:pt x="3869656" y="3061216"/>
                  <a:pt x="3869021" y="3066386"/>
                  <a:pt x="3865322" y="3073552"/>
                </a:cubicBezTo>
                <a:cubicBezTo>
                  <a:pt x="3862309" y="3088769"/>
                  <a:pt x="3874353" y="3094511"/>
                  <a:pt x="3864576" y="3105939"/>
                </a:cubicBezTo>
                <a:cubicBezTo>
                  <a:pt x="3871414" y="3106866"/>
                  <a:pt x="3862070" y="3136685"/>
                  <a:pt x="3869897" y="3133416"/>
                </a:cubicBezTo>
                <a:cubicBezTo>
                  <a:pt x="3873987" y="3146871"/>
                  <a:pt x="3863598" y="3146263"/>
                  <a:pt x="3866944" y="3159200"/>
                </a:cubicBezTo>
                <a:cubicBezTo>
                  <a:pt x="3866209" y="3171160"/>
                  <a:pt x="3861238" y="3148758"/>
                  <a:pt x="3858655" y="3160960"/>
                </a:cubicBezTo>
                <a:cubicBezTo>
                  <a:pt x="3856672" y="3176428"/>
                  <a:pt x="3845007" y="3169580"/>
                  <a:pt x="3857964" y="3189916"/>
                </a:cubicBezTo>
                <a:cubicBezTo>
                  <a:pt x="3851730" y="3203678"/>
                  <a:pt x="3857918" y="3210651"/>
                  <a:pt x="3857749" y="3234304"/>
                </a:cubicBezTo>
                <a:lnTo>
                  <a:pt x="3855596" y="3240571"/>
                </a:lnTo>
                <a:lnTo>
                  <a:pt x="3861634" y="3248569"/>
                </a:lnTo>
                <a:cubicBezTo>
                  <a:pt x="3864052" y="3253014"/>
                  <a:pt x="3865516" y="3258342"/>
                  <a:pt x="3864663" y="3265444"/>
                </a:cubicBezTo>
                <a:cubicBezTo>
                  <a:pt x="3848300" y="3307894"/>
                  <a:pt x="3875588" y="3268090"/>
                  <a:pt x="3865146" y="3338829"/>
                </a:cubicBezTo>
                <a:cubicBezTo>
                  <a:pt x="3862730" y="3342195"/>
                  <a:pt x="3864130" y="3351680"/>
                  <a:pt x="3867052" y="3351725"/>
                </a:cubicBezTo>
                <a:cubicBezTo>
                  <a:pt x="3865794" y="3356006"/>
                  <a:pt x="3859439" y="3365106"/>
                  <a:pt x="3863912" y="3367707"/>
                </a:cubicBezTo>
                <a:cubicBezTo>
                  <a:pt x="3863241" y="3379301"/>
                  <a:pt x="3861774" y="3390600"/>
                  <a:pt x="3859561" y="3401335"/>
                </a:cubicBezTo>
                <a:lnTo>
                  <a:pt x="3853212" y="3423129"/>
                </a:lnTo>
                <a:lnTo>
                  <a:pt x="3856572" y="3428759"/>
                </a:lnTo>
                <a:lnTo>
                  <a:pt x="3856601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5" name="Picture 6" descr="A toy doll with blue eyes&#10;&#10;Description automatically generated">
            <a:extLst>
              <a:ext uri="{FF2B5EF4-FFF2-40B4-BE49-F238E27FC236}">
                <a16:creationId xmlns:a16="http://schemas.microsoft.com/office/drawing/2014/main" id="{22FAB2D9-2284-DB1C-898D-78BCC4520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5"/>
          <a:stretch/>
        </p:blipFill>
        <p:spPr>
          <a:xfrm>
            <a:off x="9" y="-7"/>
            <a:ext cx="3832765" cy="3493830"/>
          </a:xfrm>
          <a:custGeom>
            <a:avLst/>
            <a:gdLst/>
            <a:ahLst/>
            <a:cxnLst/>
            <a:rect l="l" t="t" r="r" b="b"/>
            <a:pathLst>
              <a:path w="3832765" h="3429000">
                <a:moveTo>
                  <a:pt x="0" y="0"/>
                </a:moveTo>
                <a:lnTo>
                  <a:pt x="3647227" y="0"/>
                </a:lnTo>
                <a:lnTo>
                  <a:pt x="3639550" y="38855"/>
                </a:lnTo>
                <a:cubicBezTo>
                  <a:pt x="3636650" y="54773"/>
                  <a:pt x="3634345" y="68219"/>
                  <a:pt x="3632595" y="77266"/>
                </a:cubicBezTo>
                <a:cubicBezTo>
                  <a:pt x="3626536" y="79781"/>
                  <a:pt x="3626501" y="84794"/>
                  <a:pt x="3629067" y="94172"/>
                </a:cubicBezTo>
                <a:cubicBezTo>
                  <a:pt x="3627578" y="163765"/>
                  <a:pt x="3557526" y="242917"/>
                  <a:pt x="3584106" y="259179"/>
                </a:cubicBezTo>
                <a:cubicBezTo>
                  <a:pt x="3583700" y="275569"/>
                  <a:pt x="3606846" y="331307"/>
                  <a:pt x="3599938" y="369872"/>
                </a:cubicBezTo>
                <a:cubicBezTo>
                  <a:pt x="3585388" y="383902"/>
                  <a:pt x="3596928" y="466732"/>
                  <a:pt x="3595032" y="485807"/>
                </a:cubicBezTo>
                <a:cubicBezTo>
                  <a:pt x="3585943" y="488250"/>
                  <a:pt x="3592517" y="521115"/>
                  <a:pt x="3579338" y="516547"/>
                </a:cubicBezTo>
                <a:cubicBezTo>
                  <a:pt x="3573622" y="519766"/>
                  <a:pt x="3573367" y="529229"/>
                  <a:pt x="3578241" y="534293"/>
                </a:cubicBezTo>
                <a:cubicBezTo>
                  <a:pt x="3576722" y="545474"/>
                  <a:pt x="3569890" y="551581"/>
                  <a:pt x="3577790" y="563888"/>
                </a:cubicBezTo>
                <a:cubicBezTo>
                  <a:pt x="3576008" y="579306"/>
                  <a:pt x="3555937" y="592508"/>
                  <a:pt x="3568362" y="606614"/>
                </a:cubicBezTo>
                <a:cubicBezTo>
                  <a:pt x="3548060" y="617296"/>
                  <a:pt x="3566748" y="665721"/>
                  <a:pt x="3562360" y="696544"/>
                </a:cubicBezTo>
                <a:cubicBezTo>
                  <a:pt x="3540870" y="749643"/>
                  <a:pt x="3563552" y="814684"/>
                  <a:pt x="3525923" y="839698"/>
                </a:cubicBezTo>
                <a:cubicBezTo>
                  <a:pt x="3535181" y="895191"/>
                  <a:pt x="3521523" y="937628"/>
                  <a:pt x="3518879" y="980382"/>
                </a:cubicBezTo>
                <a:cubicBezTo>
                  <a:pt x="3513995" y="999599"/>
                  <a:pt x="3527321" y="1012505"/>
                  <a:pt x="3515302" y="1028426"/>
                </a:cubicBezTo>
                <a:cubicBezTo>
                  <a:pt x="3518279" y="1066840"/>
                  <a:pt x="3496325" y="1148092"/>
                  <a:pt x="3536738" y="1210870"/>
                </a:cubicBezTo>
                <a:lnTo>
                  <a:pt x="3591526" y="1380154"/>
                </a:lnTo>
                <a:cubicBezTo>
                  <a:pt x="3610626" y="1430030"/>
                  <a:pt x="3618402" y="1446676"/>
                  <a:pt x="3627364" y="1475232"/>
                </a:cubicBezTo>
                <a:cubicBezTo>
                  <a:pt x="3630584" y="1500131"/>
                  <a:pt x="3621205" y="1517302"/>
                  <a:pt x="3629315" y="1551492"/>
                </a:cubicBezTo>
                <a:cubicBezTo>
                  <a:pt x="3627771" y="1569255"/>
                  <a:pt x="3642142" y="1604305"/>
                  <a:pt x="3642065" y="1616703"/>
                </a:cubicBezTo>
                <a:cubicBezTo>
                  <a:pt x="3644190" y="1615867"/>
                  <a:pt x="3646228" y="1622618"/>
                  <a:pt x="3644837" y="1625880"/>
                </a:cubicBezTo>
                <a:cubicBezTo>
                  <a:pt x="3644873" y="1682450"/>
                  <a:pt x="3660396" y="1644242"/>
                  <a:pt x="3653089" y="1681195"/>
                </a:cubicBezTo>
                <a:cubicBezTo>
                  <a:pt x="3653672" y="1703685"/>
                  <a:pt x="3678100" y="1693642"/>
                  <a:pt x="3669268" y="1720463"/>
                </a:cubicBezTo>
                <a:cubicBezTo>
                  <a:pt x="3672709" y="1747068"/>
                  <a:pt x="3683894" y="1760489"/>
                  <a:pt x="3680555" y="1787683"/>
                </a:cubicBezTo>
                <a:cubicBezTo>
                  <a:pt x="3683815" y="1812577"/>
                  <a:pt x="3690283" y="1832624"/>
                  <a:pt x="3690144" y="1854892"/>
                </a:cubicBezTo>
                <a:cubicBezTo>
                  <a:pt x="3694176" y="1862246"/>
                  <a:pt x="3696364" y="1869845"/>
                  <a:pt x="3692847" y="1879545"/>
                </a:cubicBezTo>
                <a:lnTo>
                  <a:pt x="3705899" y="1950159"/>
                </a:lnTo>
                <a:cubicBezTo>
                  <a:pt x="3705811" y="1963349"/>
                  <a:pt x="3696947" y="1944883"/>
                  <a:pt x="3698529" y="1956744"/>
                </a:cubicBezTo>
                <a:cubicBezTo>
                  <a:pt x="3704089" y="1967128"/>
                  <a:pt x="3694319" y="1972691"/>
                  <a:pt x="3700670" y="1983128"/>
                </a:cubicBezTo>
                <a:cubicBezTo>
                  <a:pt x="3707325" y="1975376"/>
                  <a:pt x="3704290" y="2019261"/>
                  <a:pt x="3710819" y="2016104"/>
                </a:cubicBezTo>
                <a:cubicBezTo>
                  <a:pt x="3703899" y="2032806"/>
                  <a:pt x="3716180" y="2041037"/>
                  <a:pt x="3716263" y="2057358"/>
                </a:cubicBezTo>
                <a:cubicBezTo>
                  <a:pt x="3714181" y="2066395"/>
                  <a:pt x="3708419" y="2088153"/>
                  <a:pt x="3713451" y="2092532"/>
                </a:cubicBezTo>
                <a:cubicBezTo>
                  <a:pt x="3702969" y="2134723"/>
                  <a:pt x="3713408" y="2112089"/>
                  <a:pt x="3712825" y="2145702"/>
                </a:cubicBezTo>
                <a:cubicBezTo>
                  <a:pt x="3711099" y="2175441"/>
                  <a:pt x="3721651" y="2170882"/>
                  <a:pt x="3710370" y="2205762"/>
                </a:cubicBezTo>
                <a:cubicBezTo>
                  <a:pt x="3706686" y="2213193"/>
                  <a:pt x="3707151" y="2225380"/>
                  <a:pt x="3711407" y="2232983"/>
                </a:cubicBezTo>
                <a:cubicBezTo>
                  <a:pt x="3712139" y="2234292"/>
                  <a:pt x="3712959" y="2235411"/>
                  <a:pt x="3713840" y="2236309"/>
                </a:cubicBezTo>
                <a:cubicBezTo>
                  <a:pt x="3705311" y="2258197"/>
                  <a:pt x="3712810" y="2264929"/>
                  <a:pt x="3706371" y="2276362"/>
                </a:cubicBezTo>
                <a:cubicBezTo>
                  <a:pt x="3707813" y="2303313"/>
                  <a:pt x="3719116" y="2319717"/>
                  <a:pt x="3713548" y="2330164"/>
                </a:cubicBezTo>
                <a:cubicBezTo>
                  <a:pt x="3716700" y="2349548"/>
                  <a:pt x="3722681" y="2379563"/>
                  <a:pt x="3725281" y="2392669"/>
                </a:cubicBezTo>
                <a:cubicBezTo>
                  <a:pt x="3729704" y="2396182"/>
                  <a:pt x="3728251" y="2402767"/>
                  <a:pt x="3729156" y="2408800"/>
                </a:cubicBezTo>
                <a:cubicBezTo>
                  <a:pt x="3733288" y="2414878"/>
                  <a:pt x="3733591" y="2443086"/>
                  <a:pt x="3731527" y="2451803"/>
                </a:cubicBezTo>
                <a:lnTo>
                  <a:pt x="3736702" y="2478754"/>
                </a:lnTo>
                <a:cubicBezTo>
                  <a:pt x="3728550" y="2525478"/>
                  <a:pt x="3760386" y="2545889"/>
                  <a:pt x="3730701" y="2582746"/>
                </a:cubicBezTo>
                <a:cubicBezTo>
                  <a:pt x="3730821" y="2599785"/>
                  <a:pt x="3740171" y="2587220"/>
                  <a:pt x="3740291" y="2604259"/>
                </a:cubicBezTo>
                <a:cubicBezTo>
                  <a:pt x="3743848" y="2626667"/>
                  <a:pt x="3731064" y="2615985"/>
                  <a:pt x="3745312" y="2636571"/>
                </a:cubicBezTo>
                <a:cubicBezTo>
                  <a:pt x="3741774" y="2677126"/>
                  <a:pt x="3756230" y="2698390"/>
                  <a:pt x="3745913" y="2734956"/>
                </a:cubicBezTo>
                <a:cubicBezTo>
                  <a:pt x="3751211" y="2727858"/>
                  <a:pt x="3750682" y="2814031"/>
                  <a:pt x="3749695" y="2825841"/>
                </a:cubicBezTo>
                <a:cubicBezTo>
                  <a:pt x="3749942" y="2850991"/>
                  <a:pt x="3747920" y="2877551"/>
                  <a:pt x="3747393" y="2915771"/>
                </a:cubicBezTo>
                <a:cubicBezTo>
                  <a:pt x="3750755" y="2949567"/>
                  <a:pt x="3739923" y="2933903"/>
                  <a:pt x="3751447" y="2964244"/>
                </a:cubicBezTo>
                <a:cubicBezTo>
                  <a:pt x="3751616" y="2982921"/>
                  <a:pt x="3749341" y="3024704"/>
                  <a:pt x="3748411" y="3027834"/>
                </a:cubicBezTo>
                <a:lnTo>
                  <a:pt x="3748938" y="3029071"/>
                </a:lnTo>
                <a:cubicBezTo>
                  <a:pt x="3750070" y="3034527"/>
                  <a:pt x="3749794" y="3037871"/>
                  <a:pt x="3748894" y="3040270"/>
                </a:cubicBezTo>
                <a:lnTo>
                  <a:pt x="3747334" y="3042558"/>
                </a:lnTo>
                <a:cubicBezTo>
                  <a:pt x="3747162" y="3045102"/>
                  <a:pt x="3746989" y="3047646"/>
                  <a:pt x="3746817" y="3050190"/>
                </a:cubicBezTo>
                <a:lnTo>
                  <a:pt x="3744491" y="3065086"/>
                </a:lnTo>
                <a:lnTo>
                  <a:pt x="3745283" y="3068003"/>
                </a:lnTo>
                <a:lnTo>
                  <a:pt x="3743686" y="3090671"/>
                </a:lnTo>
                <a:lnTo>
                  <a:pt x="3744246" y="3091046"/>
                </a:lnTo>
                <a:cubicBezTo>
                  <a:pt x="3745467" y="3092400"/>
                  <a:pt x="3746300" y="3094375"/>
                  <a:pt x="3746343" y="3097703"/>
                </a:cubicBezTo>
                <a:cubicBezTo>
                  <a:pt x="3754816" y="3093496"/>
                  <a:pt x="3749641" y="3100105"/>
                  <a:pt x="3749018" y="3110287"/>
                </a:cubicBezTo>
                <a:cubicBezTo>
                  <a:pt x="3762039" y="3106026"/>
                  <a:pt x="3755113" y="3134407"/>
                  <a:pt x="3762400" y="3140063"/>
                </a:cubicBezTo>
                <a:cubicBezTo>
                  <a:pt x="3761648" y="3147641"/>
                  <a:pt x="3761093" y="3155576"/>
                  <a:pt x="3760798" y="3163705"/>
                </a:cubicBezTo>
                <a:cubicBezTo>
                  <a:pt x="3760796" y="3165306"/>
                  <a:pt x="3760795" y="3166906"/>
                  <a:pt x="3760793" y="3168507"/>
                </a:cubicBezTo>
                <a:lnTo>
                  <a:pt x="3760925" y="3168621"/>
                </a:lnTo>
                <a:cubicBezTo>
                  <a:pt x="3761203" y="3169703"/>
                  <a:pt x="3761307" y="3171298"/>
                  <a:pt x="3761180" y="3173722"/>
                </a:cubicBezTo>
                <a:lnTo>
                  <a:pt x="3760784" y="3177263"/>
                </a:lnTo>
                <a:lnTo>
                  <a:pt x="3760776" y="3186578"/>
                </a:lnTo>
                <a:lnTo>
                  <a:pt x="3761644" y="3189908"/>
                </a:lnTo>
                <a:cubicBezTo>
                  <a:pt x="3767239" y="3200999"/>
                  <a:pt x="3784386" y="3192521"/>
                  <a:pt x="3778090" y="3215620"/>
                </a:cubicBezTo>
                <a:cubicBezTo>
                  <a:pt x="3782929" y="3238942"/>
                  <a:pt x="3794645" y="3248487"/>
                  <a:pt x="3792860" y="3273934"/>
                </a:cubicBezTo>
                <a:cubicBezTo>
                  <a:pt x="3797428" y="3295746"/>
                  <a:pt x="3804878" y="3312408"/>
                  <a:pt x="3805965" y="3332638"/>
                </a:cubicBezTo>
                <a:cubicBezTo>
                  <a:pt x="3810325" y="3338359"/>
                  <a:pt x="3812891" y="3344736"/>
                  <a:pt x="3809972" y="3354360"/>
                </a:cubicBezTo>
                <a:cubicBezTo>
                  <a:pt x="3815463" y="3373933"/>
                  <a:pt x="3822569" y="3374995"/>
                  <a:pt x="3820366" y="3391014"/>
                </a:cubicBezTo>
                <a:cubicBezTo>
                  <a:pt x="3832550" y="3396219"/>
                  <a:pt x="3828906" y="3399305"/>
                  <a:pt x="3827143" y="3406519"/>
                </a:cubicBezTo>
                <a:cubicBezTo>
                  <a:pt x="3827126" y="3406819"/>
                  <a:pt x="3827110" y="3407118"/>
                  <a:pt x="3827093" y="3407418"/>
                </a:cubicBezTo>
                <a:lnTo>
                  <a:pt x="3828820" y="3408091"/>
                </a:lnTo>
                <a:lnTo>
                  <a:pt x="3830121" y="3410929"/>
                </a:lnTo>
                <a:lnTo>
                  <a:pt x="3831461" y="3420084"/>
                </a:lnTo>
                <a:cubicBezTo>
                  <a:pt x="3831507" y="3421309"/>
                  <a:pt x="3831554" y="3422534"/>
                  <a:pt x="3831600" y="3423759"/>
                </a:cubicBezTo>
                <a:cubicBezTo>
                  <a:pt x="3831831" y="3426205"/>
                  <a:pt x="3832160" y="3427719"/>
                  <a:pt x="3832580" y="3428642"/>
                </a:cubicBezTo>
                <a:cubicBezTo>
                  <a:pt x="3832626" y="3428658"/>
                  <a:pt x="3832672" y="3428675"/>
                  <a:pt x="3832719" y="3428690"/>
                </a:cubicBezTo>
                <a:lnTo>
                  <a:pt x="3832765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3887" y="2193779"/>
            <a:ext cx="6564573" cy="39089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1. To improve customer experience.</a:t>
            </a:r>
            <a:endParaRPr lang="en-US" sz="2400" dirty="0"/>
          </a:p>
          <a:p>
            <a:pPr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0"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2400" b="1" dirty="0"/>
              <a:t>2.</a:t>
            </a:r>
            <a:r>
              <a:rPr lang="en-US" sz="2400" b="1" dirty="0">
                <a:effectLst/>
              </a:rPr>
              <a:t> To save the precious time of the customer by this system.</a:t>
            </a:r>
          </a:p>
          <a:p>
            <a:pPr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0"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2400" b="1" dirty="0"/>
              <a:t>3</a:t>
            </a:r>
            <a:r>
              <a:rPr lang="en-US" sz="2400" b="1" dirty="0">
                <a:effectLst/>
              </a:rPr>
              <a:t>. To reduce the human effort for trying many clothes in stores.</a:t>
            </a:r>
          </a:p>
          <a:p>
            <a:pPr indent="-228600">
              <a:lnSpc>
                <a:spcPct val="90000"/>
              </a:lnSpc>
              <a:buSzPts val="1200"/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0" indent="-228600">
              <a:lnSpc>
                <a:spcPct val="90000"/>
              </a:lnSpc>
              <a:spcAft>
                <a:spcPts val="8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To help retailers save costs by reducing the need for physical try-on rooms and sample sizes.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26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AFC6E-7C19-9921-1CFF-A4095BE7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16AE2-3AFD-A71C-A1DA-9B778370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dirty="0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C945A-DBE9-129C-27BD-E46EE4980C1A}"/>
              </a:ext>
            </a:extLst>
          </p:cNvPr>
          <p:cNvSpPr txBox="1"/>
          <p:nvPr/>
        </p:nvSpPr>
        <p:spPr>
          <a:xfrm>
            <a:off x="3314700" y="1028700"/>
            <a:ext cx="7658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Problem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3BB0A25-1077-2236-66D1-E07B663BE7E4}"/>
              </a:ext>
            </a:extLst>
          </p:cNvPr>
          <p:cNvSpPr/>
          <p:nvPr/>
        </p:nvSpPr>
        <p:spPr>
          <a:xfrm>
            <a:off x="5004619" y="2873272"/>
            <a:ext cx="3111500" cy="2654300"/>
          </a:xfrm>
          <a:prstGeom prst="rect">
            <a:avLst/>
          </a:prstGeom>
          <a:solidFill>
            <a:schemeClr val="bg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5E8B1672-69F4-A9DE-ABEA-3A1D59122A6F}"/>
              </a:ext>
            </a:extLst>
          </p:cNvPr>
          <p:cNvSpPr/>
          <p:nvPr/>
        </p:nvSpPr>
        <p:spPr>
          <a:xfrm>
            <a:off x="8919496" y="2873681"/>
            <a:ext cx="3111500" cy="2654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96B05C08-3070-0E34-3762-1A2A062A3902}"/>
              </a:ext>
            </a:extLst>
          </p:cNvPr>
          <p:cNvSpPr txBox="1"/>
          <p:nvPr/>
        </p:nvSpPr>
        <p:spPr>
          <a:xfrm>
            <a:off x="5216013" y="3105150"/>
            <a:ext cx="2898057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/>
              <a:t>Problem</a:t>
            </a:r>
          </a:p>
          <a:p>
            <a:pPr marL="514350" indent="-514350">
              <a:buAutoNum type="arabicPeriod"/>
            </a:pPr>
            <a:r>
              <a:rPr lang="en-US" sz="2400" b="1"/>
              <a:t>Body Detection</a:t>
            </a:r>
          </a:p>
          <a:p>
            <a:pPr marL="514350" indent="-514350">
              <a:buAutoNum type="arabicPeriod"/>
            </a:pPr>
            <a:r>
              <a:rPr lang="en-US" sz="2400" b="1"/>
              <a:t>Skeleton Tracking</a:t>
            </a:r>
          </a:p>
          <a:p>
            <a:pPr marL="514350" indent="-514350">
              <a:buAutoNum type="arabicPeriod"/>
            </a:pPr>
            <a:r>
              <a:rPr lang="en-US" sz="2400" b="1"/>
              <a:t>Posture Estimation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C6247D5-30FD-BE30-3A73-BCB2A8A1DA0D}"/>
              </a:ext>
            </a:extLst>
          </p:cNvPr>
          <p:cNvSpPr txBox="1"/>
          <p:nvPr/>
        </p:nvSpPr>
        <p:spPr>
          <a:xfrm>
            <a:off x="9146458" y="3102690"/>
            <a:ext cx="2492477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/>
              <a:t>Solution</a:t>
            </a:r>
          </a:p>
          <a:p>
            <a:pPr marL="514350" indent="-514350">
              <a:buAutoNum type="arabicPeriod"/>
            </a:pPr>
            <a:r>
              <a:rPr lang="en-US" sz="2400" b="1"/>
              <a:t>OpenCV</a:t>
            </a:r>
          </a:p>
          <a:p>
            <a:pPr marL="514350" indent="-514350">
              <a:buAutoNum type="arabicPeriod"/>
            </a:pPr>
            <a:r>
              <a:rPr lang="en-US" sz="2400" b="1"/>
              <a:t>Face Detection</a:t>
            </a:r>
          </a:p>
          <a:p>
            <a:pPr marL="514350" indent="-514350">
              <a:buAutoNum type="arabicPeriod"/>
            </a:pPr>
            <a:r>
              <a:rPr lang="en-US" sz="2400" b="1"/>
              <a:t>Landmark Detection</a:t>
            </a:r>
          </a:p>
          <a:p>
            <a:pPr marL="514350" indent="-514350">
              <a:buAutoNum type="arabicPeriod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9089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29" y="74023"/>
            <a:ext cx="5734594" cy="1092304"/>
          </a:xfrm>
        </p:spPr>
        <p:txBody>
          <a:bodyPr/>
          <a:lstStyle/>
          <a:p>
            <a:r>
              <a:rPr lang="en-IN" sz="4800" b="1">
                <a:solidFill>
                  <a:srgbClr val="000000"/>
                </a:solidFill>
              </a:rPr>
              <a:t>Requirements</a:t>
            </a:r>
            <a:endParaRPr lang="en-US" sz="4800" b="1">
              <a:solidFill>
                <a:srgbClr val="000000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F5FDDF6F-9DC9-72F7-C925-5D0FE983A334}"/>
              </a:ext>
            </a:extLst>
          </p:cNvPr>
          <p:cNvSpPr txBox="1">
            <a:spLocks/>
          </p:cNvSpPr>
          <p:nvPr/>
        </p:nvSpPr>
        <p:spPr>
          <a:xfrm>
            <a:off x="246329" y="1350514"/>
            <a:ext cx="7084362" cy="49011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F7E2-D219-116B-3C3E-D31176BDA48D}"/>
              </a:ext>
            </a:extLst>
          </p:cNvPr>
          <p:cNvSpPr txBox="1"/>
          <p:nvPr/>
        </p:nvSpPr>
        <p:spPr>
          <a:xfrm>
            <a:off x="246329" y="1809380"/>
            <a:ext cx="61722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solidFill>
                  <a:srgbClr val="000000"/>
                </a:solidFill>
                <a:latin typeface="Söhne"/>
              </a:rPr>
              <a:t>Software Requirements: </a:t>
            </a:r>
          </a:p>
          <a:p>
            <a:endParaRPr lang="en-IN" b="1">
              <a:solidFill>
                <a:srgbClr val="000000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rgbClr val="000000"/>
                </a:solidFill>
                <a:latin typeface="Söhne"/>
              </a:rPr>
              <a:t>IDE: PyCharm Community edition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rgbClr val="000000"/>
                </a:solidFill>
                <a:latin typeface="Söhne"/>
              </a:rPr>
              <a:t>Python 3.9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err="1">
                <a:solidFill>
                  <a:srgbClr val="000000"/>
                </a:solidFill>
                <a:latin typeface="Söhne"/>
              </a:rPr>
              <a:t>cvzone</a:t>
            </a:r>
            <a:r>
              <a:rPr lang="en-IN" sz="2000">
                <a:solidFill>
                  <a:srgbClr val="000000"/>
                </a:solidFill>
                <a:latin typeface="Söhne"/>
              </a:rPr>
              <a:t> </a:t>
            </a:r>
            <a:r>
              <a:rPr lang="en-IN" sz="2000" err="1">
                <a:solidFill>
                  <a:srgbClr val="000000"/>
                </a:solidFill>
                <a:latin typeface="Söhne"/>
              </a:rPr>
              <a:t>OpenCv</a:t>
            </a:r>
            <a:r>
              <a:rPr lang="en-IN" sz="2000">
                <a:solidFill>
                  <a:srgbClr val="000000"/>
                </a:solidFill>
                <a:latin typeface="Söhne"/>
              </a:rPr>
              <a:t> 4.5.4.60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rgbClr val="000000"/>
                </a:solidFill>
                <a:latin typeface="Söhne"/>
              </a:rPr>
              <a:t>NumPy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err="1">
                <a:solidFill>
                  <a:srgbClr val="000000"/>
                </a:solidFill>
                <a:latin typeface="Söhne"/>
              </a:rPr>
              <a:t>Mediapipe</a:t>
            </a:r>
            <a:endParaRPr lang="en-IN" sz="2000">
              <a:solidFill>
                <a:srgbClr val="000000"/>
              </a:solidFill>
              <a:latin typeface="Söhne"/>
            </a:endParaRPr>
          </a:p>
          <a:p>
            <a:endParaRPr lang="en-IN" sz="2000">
              <a:solidFill>
                <a:srgbClr val="000000"/>
              </a:solidFill>
              <a:latin typeface="Söhne"/>
            </a:endParaRPr>
          </a:p>
          <a:p>
            <a:r>
              <a:rPr lang="en-IN" sz="2000" b="1">
                <a:solidFill>
                  <a:srgbClr val="000000"/>
                </a:solidFill>
                <a:latin typeface="Söhne"/>
              </a:rPr>
              <a:t>Hardware Requirements: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  <a:latin typeface="Söhne"/>
              </a:rPr>
              <a:t>A computer/laptop with camera (windows 10 compatible) Intel Pentium IV (500 MHZ or higher)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  <a:latin typeface="Söhne"/>
              </a:rPr>
              <a:t>256 MB of RAM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  <a:latin typeface="Söhne"/>
              </a:rPr>
              <a:t>200 MB of free hard drive space</a:t>
            </a:r>
            <a:endParaRPr lang="en-IN" sz="2000" b="1">
              <a:solidFill>
                <a:srgbClr val="000000"/>
              </a:solidFill>
              <a:latin typeface="Söhne"/>
            </a:endParaRPr>
          </a:p>
          <a:p>
            <a:endParaRPr lang="en-IN" sz="2000">
              <a:latin typeface="Söhne"/>
            </a:endParaRPr>
          </a:p>
        </p:txBody>
      </p:sp>
      <p:pic>
        <p:nvPicPr>
          <p:cNvPr id="7" name="Picture 6" descr="A black and blue logo&#10;&#10;Description automatically generated">
            <a:extLst>
              <a:ext uri="{FF2B5EF4-FFF2-40B4-BE49-F238E27FC236}">
                <a16:creationId xmlns:a16="http://schemas.microsoft.com/office/drawing/2014/main" id="{3DD9289C-06A2-C6C9-E032-683DDBBF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63" y="1055677"/>
            <a:ext cx="4214079" cy="784579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AB231AD-8726-3A42-D442-E7B6FE60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04" y="2235853"/>
            <a:ext cx="1587563" cy="1743352"/>
          </a:xfrm>
          <a:prstGeom prst="rect">
            <a:avLst/>
          </a:prstGeom>
        </p:spPr>
      </p:pic>
      <p:pic>
        <p:nvPicPr>
          <p:cNvPr id="11" name="Picture 10" descr="A silhouettes of people running and running&#10;&#10;Description automatically generated">
            <a:extLst>
              <a:ext uri="{FF2B5EF4-FFF2-40B4-BE49-F238E27FC236}">
                <a16:creationId xmlns:a16="http://schemas.microsoft.com/office/drawing/2014/main" id="{2300AC7C-69C4-50DB-D83E-759040E4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029" y="3429000"/>
            <a:ext cx="3028950" cy="1504950"/>
          </a:xfrm>
          <a:prstGeom prst="rect">
            <a:avLst/>
          </a:prstGeom>
        </p:spPr>
      </p:pic>
      <p:pic>
        <p:nvPicPr>
          <p:cNvPr id="13" name="Picture 12" descr="A diagram of a person with red dots and blue lines&#10;&#10;Description automatically generated">
            <a:extLst>
              <a:ext uri="{FF2B5EF4-FFF2-40B4-BE49-F238E27FC236}">
                <a16:creationId xmlns:a16="http://schemas.microsoft.com/office/drawing/2014/main" id="{DF7E2FD6-E4E9-F909-E93C-39C5546E4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23" y="5155202"/>
            <a:ext cx="28098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Methodology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AAA54-3ABD-D455-BFE6-2808A465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 b="1"/>
              <a:t>Structure (Block Diagram): </a:t>
            </a:r>
          </a:p>
          <a:p>
            <a:pPr marL="0"/>
            <a:endParaRPr lang="en-US" sz="2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13C7F-0124-382F-44B1-F93975139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5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Placeholder 28" descr="A person wearing a shirt and jeans&#10;&#10;Description automatically generated">
            <a:extLst>
              <a:ext uri="{FF2B5EF4-FFF2-40B4-BE49-F238E27FC236}">
                <a16:creationId xmlns:a16="http://schemas.microsoft.com/office/drawing/2014/main" id="{33048E7E-CA44-B547-4848-96AF69ABEE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60000"/>
          </a:blip>
          <a:srcRect t="11969" b="21599"/>
          <a:stretch/>
        </p:blipFill>
        <p:spPr>
          <a:xfrm>
            <a:off x="-117198" y="6185"/>
            <a:ext cx="12397896" cy="6864216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751" y="512905"/>
            <a:ext cx="5244102" cy="7086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b="1">
                <a:solidFill>
                  <a:schemeClr val="bg2">
                    <a:lumMod val="10000"/>
                  </a:schemeClr>
                </a:solidFill>
              </a:rPr>
              <a:t>Approach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515172"/>
            <a:ext cx="10165218" cy="6017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>
                <a:solidFill>
                  <a:srgbClr val="FFFFFF"/>
                </a:solidFill>
              </a:rPr>
              <a:t>1. Install packages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8FB4751-880F-D840-AAA9-3A15815CC996}" type="slidenum">
              <a:rPr lang="en-US" sz="1200" dirty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898FDA68-CB1D-47FB-459D-97C9F9E2F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659218"/>
              </p:ext>
            </p:extLst>
          </p:nvPr>
        </p:nvGraphicFramePr>
        <p:xfrm>
          <a:off x="3662159" y="1120877"/>
          <a:ext cx="4883533" cy="6205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72" y="218896"/>
            <a:ext cx="10642600" cy="1121156"/>
          </a:xfrm>
        </p:spPr>
        <p:txBody>
          <a:bodyPr/>
          <a:lstStyle/>
          <a:p>
            <a:r>
              <a:rPr lang="en-IN" sz="8000" b="1">
                <a:solidFill>
                  <a:schemeClr val="bg2">
                    <a:lumMod val="10000"/>
                  </a:schemeClr>
                </a:solidFill>
                <a:highlight>
                  <a:srgbClr val="C0C0C0"/>
                </a:highlight>
              </a:rPr>
              <a:t>Challenges</a:t>
            </a:r>
            <a:r>
              <a:rPr lang="en-IN" sz="8000" b="1">
                <a:solidFill>
                  <a:schemeClr val="bg2">
                    <a:lumMod val="10000"/>
                  </a:schemeClr>
                </a:solidFill>
                <a:highlight>
                  <a:srgbClr val="808080"/>
                </a:highlight>
              </a:rPr>
              <a:t> </a:t>
            </a:r>
            <a:endParaRPr lang="en-US" sz="8000" b="1">
              <a:solidFill>
                <a:schemeClr val="bg2">
                  <a:lumMod val="10000"/>
                </a:schemeClr>
              </a:solidFill>
              <a:highlight>
                <a:srgbClr val="808080"/>
              </a:highligh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20A2-665E-E62A-1CE7-500962D1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04" y="1515705"/>
            <a:ext cx="9674124" cy="5262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 sz="3000" b="1">
              <a:solidFill>
                <a:schemeClr val="bg2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3600" b="1" i="0">
                <a:solidFill>
                  <a:schemeClr val="bg2"/>
                </a:solidFill>
                <a:effectLst/>
                <a:latin typeface="Söhne"/>
              </a:rPr>
              <a:t>Accurate Representation</a:t>
            </a:r>
          </a:p>
          <a:p>
            <a:pPr>
              <a:buFont typeface="+mj-lt"/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3600" b="1" i="0">
                <a:solidFill>
                  <a:schemeClr val="bg2"/>
                </a:solidFill>
                <a:effectLst/>
                <a:latin typeface="Söhne"/>
              </a:rPr>
              <a:t>Real-Time Rendering</a:t>
            </a:r>
          </a:p>
          <a:p>
            <a:pPr>
              <a:buFont typeface="+mj-lt"/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3600" b="1" i="0">
                <a:solidFill>
                  <a:schemeClr val="bg2"/>
                </a:solidFill>
                <a:effectLst/>
                <a:latin typeface="Söhne"/>
              </a:rPr>
              <a:t>Data Acquisition</a:t>
            </a:r>
          </a:p>
          <a:p>
            <a:pPr>
              <a:buFont typeface="+mj-lt"/>
              <a:buAutoNum type="arabicPeriod"/>
            </a:pPr>
            <a:r>
              <a:rPr lang="en-US" sz="36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3600" b="1" i="0">
                <a:solidFill>
                  <a:schemeClr val="bg2"/>
                </a:solidFill>
                <a:effectLst/>
                <a:latin typeface="Söhne"/>
              </a:rPr>
              <a:t>Integration with E-commerce</a:t>
            </a:r>
            <a:r>
              <a:rPr lang="en-US" sz="3600" b="1">
                <a:solidFill>
                  <a:schemeClr val="bg2"/>
                </a:solidFill>
                <a:latin typeface="Söhne"/>
              </a:rPr>
              <a:t> </a:t>
            </a:r>
            <a:r>
              <a:rPr lang="en-US" sz="3600" b="1" i="0">
                <a:solidFill>
                  <a:schemeClr val="bg2"/>
                </a:solidFill>
                <a:effectLst/>
                <a:latin typeface="Söhne"/>
              </a:rPr>
              <a:t>Platforms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Portal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3E8E2"/>
      </a:lt2>
      <a:accent1>
        <a:srgbClr val="C093C5"/>
      </a:accent1>
      <a:accent2>
        <a:srgbClr val="9C7FBA"/>
      </a:accent2>
      <a:accent3>
        <a:srgbClr val="9A96C6"/>
      </a:accent3>
      <a:accent4>
        <a:srgbClr val="7F93BA"/>
      </a:accent4>
      <a:accent5>
        <a:srgbClr val="7BA9B8"/>
      </a:accent5>
      <a:accent6>
        <a:srgbClr val="76ACA3"/>
      </a:accent6>
      <a:hlink>
        <a:srgbClr val="5B8E56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 design</Template>
  <TotalTime>735</TotalTime>
  <Words>283</Words>
  <Application>Microsoft Office PowerPoint</Application>
  <PresentationFormat>Widescreen</PresentationFormat>
  <Paragraphs>82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굴림체</vt:lpstr>
      <vt:lpstr>Arial</vt:lpstr>
      <vt:lpstr>Arial Black</vt:lpstr>
      <vt:lpstr>Calibri</vt:lpstr>
      <vt:lpstr>Congenial Black</vt:lpstr>
      <vt:lpstr>Courier New</vt:lpstr>
      <vt:lpstr>Gill Sans Nova</vt:lpstr>
      <vt:lpstr>Gill Sans Nova Light</vt:lpstr>
      <vt:lpstr>Sagona Book</vt:lpstr>
      <vt:lpstr>Söhne</vt:lpstr>
      <vt:lpstr>Times New Roman</vt:lpstr>
      <vt:lpstr>Trade Gothic Next Cond</vt:lpstr>
      <vt:lpstr>Trade Gothic Next Light</vt:lpstr>
      <vt:lpstr>Wingdings</vt:lpstr>
      <vt:lpstr>Office Theme</vt:lpstr>
      <vt:lpstr>PortalVTI</vt:lpstr>
      <vt:lpstr> Virtual Fashion   Mirror</vt:lpstr>
      <vt:lpstr>agenda</vt:lpstr>
      <vt:lpstr>Introduction</vt:lpstr>
      <vt:lpstr>Objectives</vt:lpstr>
      <vt:lpstr>PowerPoint Presentation</vt:lpstr>
      <vt:lpstr>Requirements</vt:lpstr>
      <vt:lpstr>Methodology</vt:lpstr>
      <vt:lpstr>Approach</vt:lpstr>
      <vt:lpstr>Challenges </vt:lpstr>
      <vt:lpstr>PowerPoint Presentation</vt:lpstr>
      <vt:lpstr>Enhancement Scope</vt:lpstr>
      <vt:lpstr>Code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Fashion Mirror</dc:title>
  <dc:creator>vinayak patki</dc:creator>
  <cp:lastModifiedBy>Sakshi Kadam</cp:lastModifiedBy>
  <cp:revision>8</cp:revision>
  <dcterms:created xsi:type="dcterms:W3CDTF">2023-07-05T13:32:23Z</dcterms:created>
  <dcterms:modified xsi:type="dcterms:W3CDTF">2023-07-16T11:39:41Z</dcterms:modified>
</cp:coreProperties>
</file>